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68" r:id="rId2"/>
    <p:sldId id="258" r:id="rId3"/>
    <p:sldId id="573" r:id="rId4"/>
    <p:sldId id="574" r:id="rId5"/>
    <p:sldId id="511" r:id="rId6"/>
    <p:sldId id="566" r:id="rId7"/>
    <p:sldId id="578" r:id="rId8"/>
    <p:sldId id="579" r:id="rId9"/>
    <p:sldId id="582" r:id="rId10"/>
    <p:sldId id="581" r:id="rId11"/>
    <p:sldId id="535" r:id="rId12"/>
    <p:sldId id="536" r:id="rId13"/>
    <p:sldId id="537" r:id="rId14"/>
    <p:sldId id="583" r:id="rId15"/>
    <p:sldId id="584" r:id="rId16"/>
    <p:sldId id="588" r:id="rId17"/>
    <p:sldId id="590" r:id="rId18"/>
    <p:sldId id="589" r:id="rId19"/>
    <p:sldId id="572" r:id="rId20"/>
    <p:sldId id="591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00CC00"/>
    <a:srgbClr val="0000CC"/>
    <a:srgbClr val="CC0099"/>
    <a:srgbClr val="FFFF99"/>
    <a:srgbClr val="FF3300"/>
    <a:srgbClr val="FFCCFF"/>
    <a:srgbClr val="00A400"/>
    <a:srgbClr val="00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F9A52-6BA4-4B0B-9DDC-E5E6B508615D}" v="18" dt="2025-10-26T18:50:57.2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97" autoAdjust="0"/>
  </p:normalViewPr>
  <p:slideViewPr>
    <p:cSldViewPr snapToGrid="0">
      <p:cViewPr varScale="1">
        <p:scale>
          <a:sx n="51" d="100"/>
          <a:sy n="51" d="100"/>
        </p:scale>
        <p:origin x="1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elia Cascella" userId="0ec10d15-4f8c-4775-8c8c-54c04b24c449" providerId="ADAL" clId="{3FA04160-C2A9-4940-97DB-F1959C398E61}"/>
    <pc:docChg chg="undo custSel modSld">
      <pc:chgData name="Clelia Cascella" userId="0ec10d15-4f8c-4775-8c8c-54c04b24c449" providerId="ADAL" clId="{3FA04160-C2A9-4940-97DB-F1959C398E61}" dt="2025-10-26T18:52:06.646" v="175" actId="20577"/>
      <pc:docMkLst>
        <pc:docMk/>
      </pc:docMkLst>
      <pc:sldChg chg="modNotesTx">
        <pc:chgData name="Clelia Cascella" userId="0ec10d15-4f8c-4775-8c8c-54c04b24c449" providerId="ADAL" clId="{3FA04160-C2A9-4940-97DB-F1959C398E61}" dt="2025-10-26T18:41:56.755" v="1" actId="6549"/>
        <pc:sldMkLst>
          <pc:docMk/>
          <pc:sldMk cId="0" sldId="258"/>
        </pc:sldMkLst>
      </pc:sldChg>
      <pc:sldChg chg="modSp mod modNotesTx">
        <pc:chgData name="Clelia Cascella" userId="0ec10d15-4f8c-4775-8c8c-54c04b24c449" providerId="ADAL" clId="{3FA04160-C2A9-4940-97DB-F1959C398E61}" dt="2025-10-26T18:43:02.758" v="71" actId="20577"/>
        <pc:sldMkLst>
          <pc:docMk/>
          <pc:sldMk cId="1094242511" sldId="511"/>
        </pc:sldMkLst>
        <pc:graphicFrameChg chg="mod modGraphic">
          <ac:chgData name="Clelia Cascella" userId="0ec10d15-4f8c-4775-8c8c-54c04b24c449" providerId="ADAL" clId="{3FA04160-C2A9-4940-97DB-F1959C398E61}" dt="2025-10-26T18:43:02.758" v="71" actId="20577"/>
          <ac:graphicFrameMkLst>
            <pc:docMk/>
            <pc:sldMk cId="1094242511" sldId="511"/>
            <ac:graphicFrameMk id="20" creationId="{A0A8E51C-87AB-DCFD-FDED-836122A8EB78}"/>
          </ac:graphicFrameMkLst>
        </pc:graphicFrameChg>
      </pc:sldChg>
      <pc:sldChg chg="modNotesTx">
        <pc:chgData name="Clelia Cascella" userId="0ec10d15-4f8c-4775-8c8c-54c04b24c449" providerId="ADAL" clId="{3FA04160-C2A9-4940-97DB-F1959C398E61}" dt="2025-10-26T18:44:20.330" v="79" actId="6549"/>
        <pc:sldMkLst>
          <pc:docMk/>
          <pc:sldMk cId="3352367482" sldId="535"/>
        </pc:sldMkLst>
      </pc:sldChg>
      <pc:sldChg chg="addSp modSp mod">
        <pc:chgData name="Clelia Cascella" userId="0ec10d15-4f8c-4775-8c8c-54c04b24c449" providerId="ADAL" clId="{3FA04160-C2A9-4940-97DB-F1959C398E61}" dt="2025-10-26T18:49:29.666" v="138" actId="255"/>
        <pc:sldMkLst>
          <pc:docMk/>
          <pc:sldMk cId="196493404" sldId="536"/>
        </pc:sldMkLst>
        <pc:spChg chg="add mod">
          <ac:chgData name="Clelia Cascella" userId="0ec10d15-4f8c-4775-8c8c-54c04b24c449" providerId="ADAL" clId="{3FA04160-C2A9-4940-97DB-F1959C398E61}" dt="2025-10-26T18:49:29.666" v="138" actId="255"/>
          <ac:spMkLst>
            <pc:docMk/>
            <pc:sldMk cId="196493404" sldId="536"/>
            <ac:spMk id="2" creationId="{17C1D0EB-6804-C9C0-41EB-C06745BBE87D}"/>
          </ac:spMkLst>
        </pc:spChg>
        <pc:spChg chg="mod">
          <ac:chgData name="Clelia Cascella" userId="0ec10d15-4f8c-4775-8c8c-54c04b24c449" providerId="ADAL" clId="{3FA04160-C2A9-4940-97DB-F1959C398E61}" dt="2025-10-26T18:48:29.495" v="102" actId="1076"/>
          <ac:spMkLst>
            <pc:docMk/>
            <pc:sldMk cId="196493404" sldId="536"/>
            <ac:spMk id="15" creationId="{2A1DD387-5601-9A8C-2391-608356EFA416}"/>
          </ac:spMkLst>
        </pc:spChg>
        <pc:spChg chg="mod">
          <ac:chgData name="Clelia Cascella" userId="0ec10d15-4f8c-4775-8c8c-54c04b24c449" providerId="ADAL" clId="{3FA04160-C2A9-4940-97DB-F1959C398E61}" dt="2025-10-26T18:48:29.495" v="102" actId="1076"/>
          <ac:spMkLst>
            <pc:docMk/>
            <pc:sldMk cId="196493404" sldId="536"/>
            <ac:spMk id="16" creationId="{E61C7336-2123-52F3-2F60-D27E1785EB9A}"/>
          </ac:spMkLst>
        </pc:spChg>
        <pc:graphicFrameChg chg="mod">
          <ac:chgData name="Clelia Cascella" userId="0ec10d15-4f8c-4775-8c8c-54c04b24c449" providerId="ADAL" clId="{3FA04160-C2A9-4940-97DB-F1959C398E61}" dt="2025-10-26T18:48:29.495" v="102" actId="1076"/>
          <ac:graphicFrameMkLst>
            <pc:docMk/>
            <pc:sldMk cId="196493404" sldId="536"/>
            <ac:graphicFrameMk id="13" creationId="{1AA628BA-1C4F-C1D4-4F21-274C8388730F}"/>
          </ac:graphicFrameMkLst>
        </pc:graphicFrameChg>
        <pc:graphicFrameChg chg="mod">
          <ac:chgData name="Clelia Cascella" userId="0ec10d15-4f8c-4775-8c8c-54c04b24c449" providerId="ADAL" clId="{3FA04160-C2A9-4940-97DB-F1959C398E61}" dt="2025-10-26T18:48:29.495" v="102" actId="1076"/>
          <ac:graphicFrameMkLst>
            <pc:docMk/>
            <pc:sldMk cId="196493404" sldId="536"/>
            <ac:graphicFrameMk id="14" creationId="{E838E85F-8B80-9BBB-D440-2EB69F85E2B9}"/>
          </ac:graphicFrameMkLst>
        </pc:graphicFrameChg>
        <pc:graphicFrameChg chg="mod">
          <ac:chgData name="Clelia Cascella" userId="0ec10d15-4f8c-4775-8c8c-54c04b24c449" providerId="ADAL" clId="{3FA04160-C2A9-4940-97DB-F1959C398E61}" dt="2025-10-26T18:48:33.335" v="111" actId="1035"/>
          <ac:graphicFrameMkLst>
            <pc:docMk/>
            <pc:sldMk cId="196493404" sldId="536"/>
            <ac:graphicFrameMk id="17" creationId="{56DACE6B-081A-28C1-AD2F-02DC211F5DAD}"/>
          </ac:graphicFrameMkLst>
        </pc:graphicFrameChg>
        <pc:picChg chg="mod">
          <ac:chgData name="Clelia Cascella" userId="0ec10d15-4f8c-4775-8c8c-54c04b24c449" providerId="ADAL" clId="{3FA04160-C2A9-4940-97DB-F1959C398E61}" dt="2025-10-26T18:48:29.495" v="102" actId="1076"/>
          <ac:picMkLst>
            <pc:docMk/>
            <pc:sldMk cId="196493404" sldId="536"/>
            <ac:picMk id="7" creationId="{DAB111D5-295C-08DF-3E9E-84796EE694B5}"/>
          </ac:picMkLst>
        </pc:picChg>
      </pc:sldChg>
      <pc:sldChg chg="addSp modSp mod modNotesTx">
        <pc:chgData name="Clelia Cascella" userId="0ec10d15-4f8c-4775-8c8c-54c04b24c449" providerId="ADAL" clId="{3FA04160-C2A9-4940-97DB-F1959C398E61}" dt="2025-10-26T18:49:18.793" v="137" actId="255"/>
        <pc:sldMkLst>
          <pc:docMk/>
          <pc:sldMk cId="1979019057" sldId="537"/>
        </pc:sldMkLst>
        <pc:spChg chg="add mod">
          <ac:chgData name="Clelia Cascella" userId="0ec10d15-4f8c-4775-8c8c-54c04b24c449" providerId="ADAL" clId="{3FA04160-C2A9-4940-97DB-F1959C398E61}" dt="2025-10-26T18:49:18.793" v="137" actId="255"/>
          <ac:spMkLst>
            <pc:docMk/>
            <pc:sldMk cId="1979019057" sldId="537"/>
            <ac:spMk id="2" creationId="{783C9065-8526-FF2C-B4D3-196699A2B8F2}"/>
          </ac:spMkLst>
        </pc:spChg>
      </pc:sldChg>
      <pc:sldChg chg="modSp mod modNotesTx">
        <pc:chgData name="Clelia Cascella" userId="0ec10d15-4f8c-4775-8c8c-54c04b24c449" providerId="ADAL" clId="{3FA04160-C2A9-4940-97DB-F1959C398E61}" dt="2025-10-26T18:43:25.911" v="74" actId="20577"/>
        <pc:sldMkLst>
          <pc:docMk/>
          <pc:sldMk cId="2527224331" sldId="566"/>
        </pc:sldMkLst>
        <pc:graphicFrameChg chg="mod modGraphic">
          <ac:chgData name="Clelia Cascella" userId="0ec10d15-4f8c-4775-8c8c-54c04b24c449" providerId="ADAL" clId="{3FA04160-C2A9-4940-97DB-F1959C398E61}" dt="2025-10-26T18:43:25.911" v="74" actId="20577"/>
          <ac:graphicFrameMkLst>
            <pc:docMk/>
            <pc:sldMk cId="2527224331" sldId="566"/>
            <ac:graphicFrameMk id="20" creationId="{800AF84F-0178-82D7-FF0F-8FFAAFDD362F}"/>
          </ac:graphicFrameMkLst>
        </pc:graphicFrameChg>
      </pc:sldChg>
      <pc:sldChg chg="modNotesTx">
        <pc:chgData name="Clelia Cascella" userId="0ec10d15-4f8c-4775-8c8c-54c04b24c449" providerId="ADAL" clId="{3FA04160-C2A9-4940-97DB-F1959C398E61}" dt="2025-10-26T18:41:42.377" v="0" actId="6549"/>
        <pc:sldMkLst>
          <pc:docMk/>
          <pc:sldMk cId="1033758509" sldId="568"/>
        </pc:sldMkLst>
      </pc:sldChg>
      <pc:sldChg chg="modNotesTx">
        <pc:chgData name="Clelia Cascella" userId="0ec10d15-4f8c-4775-8c8c-54c04b24c449" providerId="ADAL" clId="{3FA04160-C2A9-4940-97DB-F1959C398E61}" dt="2025-10-26T18:44:47.503" v="83" actId="6549"/>
        <pc:sldMkLst>
          <pc:docMk/>
          <pc:sldMk cId="280796128" sldId="572"/>
        </pc:sldMkLst>
      </pc:sldChg>
      <pc:sldChg chg="addSp delSp modSp mod modNotesTx">
        <pc:chgData name="Clelia Cascella" userId="0ec10d15-4f8c-4775-8c8c-54c04b24c449" providerId="ADAL" clId="{3FA04160-C2A9-4940-97DB-F1959C398E61}" dt="2025-10-26T18:46:40.876" v="94" actId="1076"/>
        <pc:sldMkLst>
          <pc:docMk/>
          <pc:sldMk cId="1326994568" sldId="573"/>
        </pc:sldMkLst>
        <pc:spChg chg="del">
          <ac:chgData name="Clelia Cascella" userId="0ec10d15-4f8c-4775-8c8c-54c04b24c449" providerId="ADAL" clId="{3FA04160-C2A9-4940-97DB-F1959C398E61}" dt="2025-10-26T18:45:55.896" v="86" actId="26606"/>
          <ac:spMkLst>
            <pc:docMk/>
            <pc:sldMk cId="1326994568" sldId="573"/>
            <ac:spMk id="1053" creationId="{42A4FC2C-047E-45A5-965D-8E1E3BF09BC6}"/>
          </ac:spMkLst>
        </pc:spChg>
        <pc:spChg chg="add del">
          <ac:chgData name="Clelia Cascella" userId="0ec10d15-4f8c-4775-8c8c-54c04b24c449" providerId="ADAL" clId="{3FA04160-C2A9-4940-97DB-F1959C398E61}" dt="2025-10-26T18:46:16.300" v="92" actId="26606"/>
          <ac:spMkLst>
            <pc:docMk/>
            <pc:sldMk cId="1326994568" sldId="573"/>
            <ac:spMk id="1058" creationId="{42A4FC2C-047E-45A5-965D-8E1E3BF09BC6}"/>
          </ac:spMkLst>
        </pc:spChg>
        <pc:spChg chg="add del">
          <ac:chgData name="Clelia Cascella" userId="0ec10d15-4f8c-4775-8c8c-54c04b24c449" providerId="ADAL" clId="{3FA04160-C2A9-4940-97DB-F1959C398E61}" dt="2025-10-26T18:46:16.300" v="92" actId="26606"/>
          <ac:spMkLst>
            <pc:docMk/>
            <pc:sldMk cId="1326994568" sldId="573"/>
            <ac:spMk id="1063" creationId="{22C6C9C9-83BF-4A6C-A1BF-C1735C61B4FF}"/>
          </ac:spMkLst>
        </pc:spChg>
        <pc:picChg chg="add mod">
          <ac:chgData name="Clelia Cascella" userId="0ec10d15-4f8c-4775-8c8c-54c04b24c449" providerId="ADAL" clId="{3FA04160-C2A9-4940-97DB-F1959C398E61}" dt="2025-10-26T18:46:40.876" v="94" actId="1076"/>
          <ac:picMkLst>
            <pc:docMk/>
            <pc:sldMk cId="1326994568" sldId="573"/>
            <ac:picMk id="2" creationId="{75EFFD7B-7841-5849-AF57-4713DB1F8EB1}"/>
          </ac:picMkLst>
        </pc:picChg>
        <pc:picChg chg="mod">
          <ac:chgData name="Clelia Cascella" userId="0ec10d15-4f8c-4775-8c8c-54c04b24c449" providerId="ADAL" clId="{3FA04160-C2A9-4940-97DB-F1959C398E61}" dt="2025-10-26T18:46:16.300" v="92" actId="26606"/>
          <ac:picMkLst>
            <pc:docMk/>
            <pc:sldMk cId="1326994568" sldId="573"/>
            <ac:picMk id="6" creationId="{CAC5D2C9-51F4-0E70-F73D-12D76FD4EA45}"/>
          </ac:picMkLst>
        </pc:picChg>
        <pc:picChg chg="del">
          <ac:chgData name="Clelia Cascella" userId="0ec10d15-4f8c-4775-8c8c-54c04b24c449" providerId="ADAL" clId="{3FA04160-C2A9-4940-97DB-F1959C398E61}" dt="2025-10-26T18:45:52.095" v="84" actId="478"/>
          <ac:picMkLst>
            <pc:docMk/>
            <pc:sldMk cId="1326994568" sldId="573"/>
            <ac:picMk id="1026" creationId="{30B674AA-F317-641D-94FF-44457FCFF53B}"/>
          </ac:picMkLst>
        </pc:picChg>
      </pc:sldChg>
      <pc:sldChg chg="modNotesTx">
        <pc:chgData name="Clelia Cascella" userId="0ec10d15-4f8c-4775-8c8c-54c04b24c449" providerId="ADAL" clId="{3FA04160-C2A9-4940-97DB-F1959C398E61}" dt="2025-10-26T18:42:15.404" v="3" actId="6549"/>
        <pc:sldMkLst>
          <pc:docMk/>
          <pc:sldMk cId="551821492" sldId="574"/>
        </pc:sldMkLst>
      </pc:sldChg>
      <pc:sldChg chg="modNotesTx">
        <pc:chgData name="Clelia Cascella" userId="0ec10d15-4f8c-4775-8c8c-54c04b24c449" providerId="ADAL" clId="{3FA04160-C2A9-4940-97DB-F1959C398E61}" dt="2025-10-26T18:43:33.749" v="75" actId="6549"/>
        <pc:sldMkLst>
          <pc:docMk/>
          <pc:sldMk cId="3717869076" sldId="578"/>
        </pc:sldMkLst>
      </pc:sldChg>
      <pc:sldChg chg="modNotesTx">
        <pc:chgData name="Clelia Cascella" userId="0ec10d15-4f8c-4775-8c8c-54c04b24c449" providerId="ADAL" clId="{3FA04160-C2A9-4940-97DB-F1959C398E61}" dt="2025-10-26T18:43:50.568" v="76" actId="6549"/>
        <pc:sldMkLst>
          <pc:docMk/>
          <pc:sldMk cId="1633160123" sldId="579"/>
        </pc:sldMkLst>
      </pc:sldChg>
      <pc:sldChg chg="modAnim modNotesTx">
        <pc:chgData name="Clelia Cascella" userId="0ec10d15-4f8c-4775-8c8c-54c04b24c449" providerId="ADAL" clId="{3FA04160-C2A9-4940-97DB-F1959C398E61}" dt="2025-10-26T18:47:03.447" v="95"/>
        <pc:sldMkLst>
          <pc:docMk/>
          <pc:sldMk cId="2978129050" sldId="581"/>
        </pc:sldMkLst>
      </pc:sldChg>
      <pc:sldChg chg="modNotesTx">
        <pc:chgData name="Clelia Cascella" userId="0ec10d15-4f8c-4775-8c8c-54c04b24c449" providerId="ADAL" clId="{3FA04160-C2A9-4940-97DB-F1959C398E61}" dt="2025-10-26T18:44:08.215" v="77" actId="6549"/>
        <pc:sldMkLst>
          <pc:docMk/>
          <pc:sldMk cId="1779679832" sldId="582"/>
        </pc:sldMkLst>
      </pc:sldChg>
      <pc:sldChg chg="modNotesTx">
        <pc:chgData name="Clelia Cascella" userId="0ec10d15-4f8c-4775-8c8c-54c04b24c449" providerId="ADAL" clId="{3FA04160-C2A9-4940-97DB-F1959C398E61}" dt="2025-10-26T18:44:31.331" v="81" actId="6549"/>
        <pc:sldMkLst>
          <pc:docMk/>
          <pc:sldMk cId="596407737" sldId="583"/>
        </pc:sldMkLst>
      </pc:sldChg>
      <pc:sldChg chg="modSp mod">
        <pc:chgData name="Clelia Cascella" userId="0ec10d15-4f8c-4775-8c8c-54c04b24c449" providerId="ADAL" clId="{3FA04160-C2A9-4940-97DB-F1959C398E61}" dt="2025-10-26T18:50:07.889" v="154" actId="20577"/>
        <pc:sldMkLst>
          <pc:docMk/>
          <pc:sldMk cId="2914194974" sldId="584"/>
        </pc:sldMkLst>
        <pc:spChg chg="mod">
          <ac:chgData name="Clelia Cascella" userId="0ec10d15-4f8c-4775-8c8c-54c04b24c449" providerId="ADAL" clId="{3FA04160-C2A9-4940-97DB-F1959C398E61}" dt="2025-10-26T18:50:07.889" v="154" actId="20577"/>
          <ac:spMkLst>
            <pc:docMk/>
            <pc:sldMk cId="2914194974" sldId="584"/>
            <ac:spMk id="3" creationId="{CCF61418-139B-0451-5676-D76A2666FB73}"/>
          </ac:spMkLst>
        </pc:spChg>
      </pc:sldChg>
      <pc:sldChg chg="addSp modSp mod modNotesTx">
        <pc:chgData name="Clelia Cascella" userId="0ec10d15-4f8c-4775-8c8c-54c04b24c449" providerId="ADAL" clId="{3FA04160-C2A9-4940-97DB-F1959C398E61}" dt="2025-10-26T18:50:44.363" v="165"/>
        <pc:sldMkLst>
          <pc:docMk/>
          <pc:sldMk cId="1405301379" sldId="588"/>
        </pc:sldMkLst>
        <pc:spChg chg="add mod">
          <ac:chgData name="Clelia Cascella" userId="0ec10d15-4f8c-4775-8c8c-54c04b24c449" providerId="ADAL" clId="{3FA04160-C2A9-4940-97DB-F1959C398E61}" dt="2025-10-26T18:50:44.363" v="165"/>
          <ac:spMkLst>
            <pc:docMk/>
            <pc:sldMk cId="1405301379" sldId="588"/>
            <ac:spMk id="2" creationId="{6CB0C6E1-1E97-9F8B-E708-047AB3C85B1D}"/>
          </ac:spMkLst>
        </pc:spChg>
      </pc:sldChg>
      <pc:sldChg chg="modSp mod">
        <pc:chgData name="Clelia Cascella" userId="0ec10d15-4f8c-4775-8c8c-54c04b24c449" providerId="ADAL" clId="{3FA04160-C2A9-4940-97DB-F1959C398E61}" dt="2025-10-26T18:51:27.787" v="172" actId="20577"/>
        <pc:sldMkLst>
          <pc:docMk/>
          <pc:sldMk cId="1999088655" sldId="589"/>
        </pc:sldMkLst>
        <pc:spChg chg="mod">
          <ac:chgData name="Clelia Cascella" userId="0ec10d15-4f8c-4775-8c8c-54c04b24c449" providerId="ADAL" clId="{3FA04160-C2A9-4940-97DB-F1959C398E61}" dt="2025-10-26T18:51:27.787" v="172" actId="20577"/>
          <ac:spMkLst>
            <pc:docMk/>
            <pc:sldMk cId="1999088655" sldId="589"/>
            <ac:spMk id="6" creationId="{6FF3C25B-A2EF-0F3D-FDE0-2F9421DC6B0E}"/>
          </ac:spMkLst>
        </pc:spChg>
      </pc:sldChg>
      <pc:sldChg chg="addSp modSp">
        <pc:chgData name="Clelia Cascella" userId="0ec10d15-4f8c-4775-8c8c-54c04b24c449" providerId="ADAL" clId="{3FA04160-C2A9-4940-97DB-F1959C398E61}" dt="2025-10-26T18:50:57.241" v="166"/>
        <pc:sldMkLst>
          <pc:docMk/>
          <pc:sldMk cId="4067195553" sldId="590"/>
        </pc:sldMkLst>
        <pc:spChg chg="add mod">
          <ac:chgData name="Clelia Cascella" userId="0ec10d15-4f8c-4775-8c8c-54c04b24c449" providerId="ADAL" clId="{3FA04160-C2A9-4940-97DB-F1959C398E61}" dt="2025-10-26T18:50:57.241" v="166"/>
          <ac:spMkLst>
            <pc:docMk/>
            <pc:sldMk cId="4067195553" sldId="590"/>
            <ac:spMk id="2" creationId="{D41D8DD5-2785-C3C0-51B7-BD19DCC732B8}"/>
          </ac:spMkLst>
        </pc:spChg>
      </pc:sldChg>
      <pc:sldChg chg="modSp mod">
        <pc:chgData name="Clelia Cascella" userId="0ec10d15-4f8c-4775-8c8c-54c04b24c449" providerId="ADAL" clId="{3FA04160-C2A9-4940-97DB-F1959C398E61}" dt="2025-10-26T18:52:06.646" v="175" actId="20577"/>
        <pc:sldMkLst>
          <pc:docMk/>
          <pc:sldMk cId="2656506578" sldId="591"/>
        </pc:sldMkLst>
        <pc:spChg chg="mod">
          <ac:chgData name="Clelia Cascella" userId="0ec10d15-4f8c-4775-8c8c-54c04b24c449" providerId="ADAL" clId="{3FA04160-C2A9-4940-97DB-F1959C398E61}" dt="2025-10-26T18:52:06.646" v="175" actId="20577"/>
          <ac:spMkLst>
            <pc:docMk/>
            <pc:sldMk cId="2656506578" sldId="591"/>
            <ac:spMk id="3" creationId="{0E751BE0-D3FB-4E4F-1C04-FB55F72E3A2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2A078-69BE-4E42-9526-954E9B677DF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5686A6-92BE-47AA-9ACE-6FC8A5978A7B}">
      <dgm:prSet/>
      <dgm:spPr/>
      <dgm:t>
        <a:bodyPr/>
        <a:lstStyle/>
        <a:p>
          <a:r>
            <a:rPr lang="it-IT" dirty="0"/>
            <a:t>Raccolta e restituzione annuale dei dati relativi agli apprendimenti degli studenti</a:t>
          </a:r>
        </a:p>
        <a:p>
          <a:r>
            <a:rPr lang="it-IT" dirty="0"/>
            <a:t>	Dati </a:t>
          </a:r>
          <a:r>
            <a:rPr lang="it-IT" dirty="0" err="1"/>
            <a:t>a.s.</a:t>
          </a:r>
          <a:r>
            <a:rPr lang="it-IT" dirty="0"/>
            <a:t> 2024/2025 già disponibili</a:t>
          </a:r>
          <a:endParaRPr lang="en-US" dirty="0"/>
        </a:p>
      </dgm:t>
    </dgm:pt>
    <dgm:pt modelId="{0F8E48E0-E445-4660-AA75-DEB02DE054C7}" type="parTrans" cxnId="{1AFB3BD2-9E1E-4071-8EB9-BA8DABB3FB81}">
      <dgm:prSet/>
      <dgm:spPr/>
      <dgm:t>
        <a:bodyPr/>
        <a:lstStyle/>
        <a:p>
          <a:endParaRPr lang="en-US"/>
        </a:p>
      </dgm:t>
    </dgm:pt>
    <dgm:pt modelId="{CCD170E3-50ED-48FF-814E-97D136F1984E}" type="sibTrans" cxnId="{1AFB3BD2-9E1E-4071-8EB9-BA8DABB3FB81}">
      <dgm:prSet/>
      <dgm:spPr/>
      <dgm:t>
        <a:bodyPr/>
        <a:lstStyle/>
        <a:p>
          <a:endParaRPr lang="en-US"/>
        </a:p>
      </dgm:t>
    </dgm:pt>
    <dgm:pt modelId="{10C4C8FD-29A3-40FB-A22E-B1CAE4FD83EA}">
      <dgm:prSet/>
      <dgm:spPr/>
      <dgm:t>
        <a:bodyPr/>
        <a:lstStyle/>
        <a:p>
          <a:r>
            <a:rPr lang="it-IT"/>
            <a:t>Italiano, Matematica, Inglese Reading, Inglese Listening</a:t>
          </a:r>
          <a:endParaRPr lang="en-US"/>
        </a:p>
      </dgm:t>
    </dgm:pt>
    <dgm:pt modelId="{0E698B11-98C7-4F8D-9A0C-CC4157AB7FD8}" type="parTrans" cxnId="{CC155ACC-F8AC-478B-BA67-3535E0010FF3}">
      <dgm:prSet/>
      <dgm:spPr/>
      <dgm:t>
        <a:bodyPr/>
        <a:lstStyle/>
        <a:p>
          <a:endParaRPr lang="en-US"/>
        </a:p>
      </dgm:t>
    </dgm:pt>
    <dgm:pt modelId="{D6F91E21-AEEC-4002-B875-716FCDE74FCD}" type="sibTrans" cxnId="{CC155ACC-F8AC-478B-BA67-3535E0010FF3}">
      <dgm:prSet/>
      <dgm:spPr/>
      <dgm:t>
        <a:bodyPr/>
        <a:lstStyle/>
        <a:p>
          <a:endParaRPr lang="en-US"/>
        </a:p>
      </dgm:t>
    </dgm:pt>
    <dgm:pt modelId="{346A37E4-650E-45E9-8B61-A98DC55DE905}">
      <dgm:prSet/>
      <dgm:spPr/>
      <dgm:t>
        <a:bodyPr/>
        <a:lstStyle/>
        <a:p>
          <a:r>
            <a:rPr lang="it-IT"/>
            <a:t>Grado 2, 5, 8, 10, 13</a:t>
          </a:r>
          <a:endParaRPr lang="en-US"/>
        </a:p>
      </dgm:t>
    </dgm:pt>
    <dgm:pt modelId="{1A4BE971-8EF8-46DE-9B34-471B2CFACBBB}" type="parTrans" cxnId="{A611859F-A1BC-4095-A252-BC8C0365B06C}">
      <dgm:prSet/>
      <dgm:spPr/>
      <dgm:t>
        <a:bodyPr/>
        <a:lstStyle/>
        <a:p>
          <a:endParaRPr lang="en-US"/>
        </a:p>
      </dgm:t>
    </dgm:pt>
    <dgm:pt modelId="{1B7B169A-5E58-4FA5-A850-B50977D066E4}" type="sibTrans" cxnId="{A611859F-A1BC-4095-A252-BC8C0365B06C}">
      <dgm:prSet/>
      <dgm:spPr/>
      <dgm:t>
        <a:bodyPr/>
        <a:lstStyle/>
        <a:p>
          <a:endParaRPr lang="en-US"/>
        </a:p>
      </dgm:t>
    </dgm:pt>
    <dgm:pt modelId="{14D9861C-3B75-45FF-A63F-44910901E4A8}">
      <dgm:prSet/>
      <dgm:spPr/>
      <dgm:t>
        <a:bodyPr/>
        <a:lstStyle/>
        <a:p>
          <a:r>
            <a:rPr lang="it-IT"/>
            <a:t>Punteggi di Rasch (scuola primaria di primo grado, prova lineare) </a:t>
          </a:r>
        </a:p>
        <a:p>
          <a:r>
            <a:rPr lang="it-IT"/>
            <a:t>Livelli di apprendimento (scuola primaria di secondo grado e scuola secondaria, Rasch item bank)</a:t>
          </a:r>
          <a:endParaRPr lang="en-US"/>
        </a:p>
      </dgm:t>
    </dgm:pt>
    <dgm:pt modelId="{5962463A-7022-4E1C-BA2E-E8060B14246B}" type="parTrans" cxnId="{E5BD0591-FE8A-42B9-B9EF-257F6C63A064}">
      <dgm:prSet/>
      <dgm:spPr/>
      <dgm:t>
        <a:bodyPr/>
        <a:lstStyle/>
        <a:p>
          <a:endParaRPr lang="en-US"/>
        </a:p>
      </dgm:t>
    </dgm:pt>
    <dgm:pt modelId="{2540BA98-1FAD-4E84-A318-B89A302E4C49}" type="sibTrans" cxnId="{E5BD0591-FE8A-42B9-B9EF-257F6C63A064}">
      <dgm:prSet/>
      <dgm:spPr/>
      <dgm:t>
        <a:bodyPr/>
        <a:lstStyle/>
        <a:p>
          <a:endParaRPr lang="en-US"/>
        </a:p>
      </dgm:t>
    </dgm:pt>
    <dgm:pt modelId="{25D23743-7A49-40BB-8872-9BF948CEB104}" type="pres">
      <dgm:prSet presAssocID="{FF52A078-69BE-4E42-9526-954E9B677DF5}" presName="vert0" presStyleCnt="0">
        <dgm:presLayoutVars>
          <dgm:dir/>
          <dgm:animOne val="branch"/>
          <dgm:animLvl val="lvl"/>
        </dgm:presLayoutVars>
      </dgm:prSet>
      <dgm:spPr/>
    </dgm:pt>
    <dgm:pt modelId="{2D357869-F4BC-44E8-9FBB-E312F4C4729A}" type="pres">
      <dgm:prSet presAssocID="{FF5686A6-92BE-47AA-9ACE-6FC8A5978A7B}" presName="thickLine" presStyleLbl="alignNode1" presStyleIdx="0" presStyleCnt="4"/>
      <dgm:spPr/>
    </dgm:pt>
    <dgm:pt modelId="{8848303C-69BF-43A5-B10F-3FC61A0900FB}" type="pres">
      <dgm:prSet presAssocID="{FF5686A6-92BE-47AA-9ACE-6FC8A5978A7B}" presName="horz1" presStyleCnt="0"/>
      <dgm:spPr/>
    </dgm:pt>
    <dgm:pt modelId="{594225F4-F1D8-4BB5-B66C-6C4626C4AC63}" type="pres">
      <dgm:prSet presAssocID="{FF5686A6-92BE-47AA-9ACE-6FC8A5978A7B}" presName="tx1" presStyleLbl="revTx" presStyleIdx="0" presStyleCnt="4"/>
      <dgm:spPr/>
    </dgm:pt>
    <dgm:pt modelId="{97BAD405-615B-4DE9-9E5C-F8A006247CEF}" type="pres">
      <dgm:prSet presAssocID="{FF5686A6-92BE-47AA-9ACE-6FC8A5978A7B}" presName="vert1" presStyleCnt="0"/>
      <dgm:spPr/>
    </dgm:pt>
    <dgm:pt modelId="{FB8525CB-85D7-44DD-9901-CAC2B9215FB8}" type="pres">
      <dgm:prSet presAssocID="{10C4C8FD-29A3-40FB-A22E-B1CAE4FD83EA}" presName="thickLine" presStyleLbl="alignNode1" presStyleIdx="1" presStyleCnt="4"/>
      <dgm:spPr/>
    </dgm:pt>
    <dgm:pt modelId="{72031C43-C783-415D-A48A-1EA24FDFD26E}" type="pres">
      <dgm:prSet presAssocID="{10C4C8FD-29A3-40FB-A22E-B1CAE4FD83EA}" presName="horz1" presStyleCnt="0"/>
      <dgm:spPr/>
    </dgm:pt>
    <dgm:pt modelId="{D5ED7434-E629-4FA1-8E7D-370D55F6A23F}" type="pres">
      <dgm:prSet presAssocID="{10C4C8FD-29A3-40FB-A22E-B1CAE4FD83EA}" presName="tx1" presStyleLbl="revTx" presStyleIdx="1" presStyleCnt="4"/>
      <dgm:spPr/>
    </dgm:pt>
    <dgm:pt modelId="{EEA9FAED-0891-46DD-BF5E-4A2B8B2CCD78}" type="pres">
      <dgm:prSet presAssocID="{10C4C8FD-29A3-40FB-A22E-B1CAE4FD83EA}" presName="vert1" presStyleCnt="0"/>
      <dgm:spPr/>
    </dgm:pt>
    <dgm:pt modelId="{7A86A3D1-EA65-4FD7-A19C-E4A1D867198F}" type="pres">
      <dgm:prSet presAssocID="{346A37E4-650E-45E9-8B61-A98DC55DE905}" presName="thickLine" presStyleLbl="alignNode1" presStyleIdx="2" presStyleCnt="4"/>
      <dgm:spPr/>
    </dgm:pt>
    <dgm:pt modelId="{F141252A-6080-40BF-888E-1139D04DAD76}" type="pres">
      <dgm:prSet presAssocID="{346A37E4-650E-45E9-8B61-A98DC55DE905}" presName="horz1" presStyleCnt="0"/>
      <dgm:spPr/>
    </dgm:pt>
    <dgm:pt modelId="{D7AB7945-BF16-488E-B234-CD3B3C006CC4}" type="pres">
      <dgm:prSet presAssocID="{346A37E4-650E-45E9-8B61-A98DC55DE905}" presName="tx1" presStyleLbl="revTx" presStyleIdx="2" presStyleCnt="4"/>
      <dgm:spPr/>
    </dgm:pt>
    <dgm:pt modelId="{6D7D93F6-3439-4564-A019-B2723343FFE0}" type="pres">
      <dgm:prSet presAssocID="{346A37E4-650E-45E9-8B61-A98DC55DE905}" presName="vert1" presStyleCnt="0"/>
      <dgm:spPr/>
    </dgm:pt>
    <dgm:pt modelId="{6922C9CE-9377-4E23-84CB-85E516E32318}" type="pres">
      <dgm:prSet presAssocID="{14D9861C-3B75-45FF-A63F-44910901E4A8}" presName="thickLine" presStyleLbl="alignNode1" presStyleIdx="3" presStyleCnt="4"/>
      <dgm:spPr/>
    </dgm:pt>
    <dgm:pt modelId="{AE59B0B7-0404-4D94-B7AE-F500233552E4}" type="pres">
      <dgm:prSet presAssocID="{14D9861C-3B75-45FF-A63F-44910901E4A8}" presName="horz1" presStyleCnt="0"/>
      <dgm:spPr/>
    </dgm:pt>
    <dgm:pt modelId="{FD8A2638-E5AF-4135-9B36-E8F3FFC20DF9}" type="pres">
      <dgm:prSet presAssocID="{14D9861C-3B75-45FF-A63F-44910901E4A8}" presName="tx1" presStyleLbl="revTx" presStyleIdx="3" presStyleCnt="4"/>
      <dgm:spPr/>
    </dgm:pt>
    <dgm:pt modelId="{BE0CB6AC-DA49-4C51-9B2F-CF3F5CCDE611}" type="pres">
      <dgm:prSet presAssocID="{14D9861C-3B75-45FF-A63F-44910901E4A8}" presName="vert1" presStyleCnt="0"/>
      <dgm:spPr/>
    </dgm:pt>
  </dgm:ptLst>
  <dgm:cxnLst>
    <dgm:cxn modelId="{3B359130-2D12-4BBD-973C-CB0DD8B97D3A}" type="presOf" srcId="{10C4C8FD-29A3-40FB-A22E-B1CAE4FD83EA}" destId="{D5ED7434-E629-4FA1-8E7D-370D55F6A23F}" srcOrd="0" destOrd="0" presId="urn:microsoft.com/office/officeart/2008/layout/LinedList"/>
    <dgm:cxn modelId="{E5BD0591-FE8A-42B9-B9EF-257F6C63A064}" srcId="{FF52A078-69BE-4E42-9526-954E9B677DF5}" destId="{14D9861C-3B75-45FF-A63F-44910901E4A8}" srcOrd="3" destOrd="0" parTransId="{5962463A-7022-4E1C-BA2E-E8060B14246B}" sibTransId="{2540BA98-1FAD-4E84-A318-B89A302E4C49}"/>
    <dgm:cxn modelId="{A611859F-A1BC-4095-A252-BC8C0365B06C}" srcId="{FF52A078-69BE-4E42-9526-954E9B677DF5}" destId="{346A37E4-650E-45E9-8B61-A98DC55DE905}" srcOrd="2" destOrd="0" parTransId="{1A4BE971-8EF8-46DE-9B34-471B2CFACBBB}" sibTransId="{1B7B169A-5E58-4FA5-A850-B50977D066E4}"/>
    <dgm:cxn modelId="{A7C52DC2-2DAB-4F99-841E-C24BC5F60E99}" type="presOf" srcId="{FF5686A6-92BE-47AA-9ACE-6FC8A5978A7B}" destId="{594225F4-F1D8-4BB5-B66C-6C4626C4AC63}" srcOrd="0" destOrd="0" presId="urn:microsoft.com/office/officeart/2008/layout/LinedList"/>
    <dgm:cxn modelId="{714C52C5-F761-4C2C-B03C-BB3E55B397FC}" type="presOf" srcId="{346A37E4-650E-45E9-8B61-A98DC55DE905}" destId="{D7AB7945-BF16-488E-B234-CD3B3C006CC4}" srcOrd="0" destOrd="0" presId="urn:microsoft.com/office/officeart/2008/layout/LinedList"/>
    <dgm:cxn modelId="{CC155ACC-F8AC-478B-BA67-3535E0010FF3}" srcId="{FF52A078-69BE-4E42-9526-954E9B677DF5}" destId="{10C4C8FD-29A3-40FB-A22E-B1CAE4FD83EA}" srcOrd="1" destOrd="0" parTransId="{0E698B11-98C7-4F8D-9A0C-CC4157AB7FD8}" sibTransId="{D6F91E21-AEEC-4002-B875-716FCDE74FCD}"/>
    <dgm:cxn modelId="{1AFB3BD2-9E1E-4071-8EB9-BA8DABB3FB81}" srcId="{FF52A078-69BE-4E42-9526-954E9B677DF5}" destId="{FF5686A6-92BE-47AA-9ACE-6FC8A5978A7B}" srcOrd="0" destOrd="0" parTransId="{0F8E48E0-E445-4660-AA75-DEB02DE054C7}" sibTransId="{CCD170E3-50ED-48FF-814E-97D136F1984E}"/>
    <dgm:cxn modelId="{D39D14DE-4ACB-4EE0-B6A2-87EDD4ED9857}" type="presOf" srcId="{14D9861C-3B75-45FF-A63F-44910901E4A8}" destId="{FD8A2638-E5AF-4135-9B36-E8F3FFC20DF9}" srcOrd="0" destOrd="0" presId="urn:microsoft.com/office/officeart/2008/layout/LinedList"/>
    <dgm:cxn modelId="{FC32E2FD-F33B-428A-A4C9-99AEA94B6F3F}" type="presOf" srcId="{FF52A078-69BE-4E42-9526-954E9B677DF5}" destId="{25D23743-7A49-40BB-8872-9BF948CEB104}" srcOrd="0" destOrd="0" presId="urn:microsoft.com/office/officeart/2008/layout/LinedList"/>
    <dgm:cxn modelId="{92B7C089-80A8-4FBE-AD49-43E2F3C49079}" type="presParOf" srcId="{25D23743-7A49-40BB-8872-9BF948CEB104}" destId="{2D357869-F4BC-44E8-9FBB-E312F4C4729A}" srcOrd="0" destOrd="0" presId="urn:microsoft.com/office/officeart/2008/layout/LinedList"/>
    <dgm:cxn modelId="{8CA45C96-04A8-46D6-B0D1-2F3A9CB9EBC6}" type="presParOf" srcId="{25D23743-7A49-40BB-8872-9BF948CEB104}" destId="{8848303C-69BF-43A5-B10F-3FC61A0900FB}" srcOrd="1" destOrd="0" presId="urn:microsoft.com/office/officeart/2008/layout/LinedList"/>
    <dgm:cxn modelId="{A21948FC-48C1-4D67-BFAB-7A6B1BB5FAC3}" type="presParOf" srcId="{8848303C-69BF-43A5-B10F-3FC61A0900FB}" destId="{594225F4-F1D8-4BB5-B66C-6C4626C4AC63}" srcOrd="0" destOrd="0" presId="urn:microsoft.com/office/officeart/2008/layout/LinedList"/>
    <dgm:cxn modelId="{D43EFEBD-E912-4F70-A0D2-F1A840E80FE9}" type="presParOf" srcId="{8848303C-69BF-43A5-B10F-3FC61A0900FB}" destId="{97BAD405-615B-4DE9-9E5C-F8A006247CEF}" srcOrd="1" destOrd="0" presId="urn:microsoft.com/office/officeart/2008/layout/LinedList"/>
    <dgm:cxn modelId="{0B476B5F-90B5-49B3-A36C-17CC083B6C48}" type="presParOf" srcId="{25D23743-7A49-40BB-8872-9BF948CEB104}" destId="{FB8525CB-85D7-44DD-9901-CAC2B9215FB8}" srcOrd="2" destOrd="0" presId="urn:microsoft.com/office/officeart/2008/layout/LinedList"/>
    <dgm:cxn modelId="{F70D9EB5-4403-4FD8-8E5E-085FEBAA8CFA}" type="presParOf" srcId="{25D23743-7A49-40BB-8872-9BF948CEB104}" destId="{72031C43-C783-415D-A48A-1EA24FDFD26E}" srcOrd="3" destOrd="0" presId="urn:microsoft.com/office/officeart/2008/layout/LinedList"/>
    <dgm:cxn modelId="{52BA8183-93B0-46DB-A253-DDE35D8DD94F}" type="presParOf" srcId="{72031C43-C783-415D-A48A-1EA24FDFD26E}" destId="{D5ED7434-E629-4FA1-8E7D-370D55F6A23F}" srcOrd="0" destOrd="0" presId="urn:microsoft.com/office/officeart/2008/layout/LinedList"/>
    <dgm:cxn modelId="{B83CEECB-4FF8-4C14-9094-B25E3D620E94}" type="presParOf" srcId="{72031C43-C783-415D-A48A-1EA24FDFD26E}" destId="{EEA9FAED-0891-46DD-BF5E-4A2B8B2CCD78}" srcOrd="1" destOrd="0" presId="urn:microsoft.com/office/officeart/2008/layout/LinedList"/>
    <dgm:cxn modelId="{CBA6D442-C3CE-4ED6-A1F2-A3735FE154BD}" type="presParOf" srcId="{25D23743-7A49-40BB-8872-9BF948CEB104}" destId="{7A86A3D1-EA65-4FD7-A19C-E4A1D867198F}" srcOrd="4" destOrd="0" presId="urn:microsoft.com/office/officeart/2008/layout/LinedList"/>
    <dgm:cxn modelId="{A8FE853F-CF86-437D-84A7-01FBD1278955}" type="presParOf" srcId="{25D23743-7A49-40BB-8872-9BF948CEB104}" destId="{F141252A-6080-40BF-888E-1139D04DAD76}" srcOrd="5" destOrd="0" presId="urn:microsoft.com/office/officeart/2008/layout/LinedList"/>
    <dgm:cxn modelId="{40C52EAE-0B1A-4798-A3C7-870E737BFABA}" type="presParOf" srcId="{F141252A-6080-40BF-888E-1139D04DAD76}" destId="{D7AB7945-BF16-488E-B234-CD3B3C006CC4}" srcOrd="0" destOrd="0" presId="urn:microsoft.com/office/officeart/2008/layout/LinedList"/>
    <dgm:cxn modelId="{822E0D94-E11A-48CB-B03B-00725C3A2DD5}" type="presParOf" srcId="{F141252A-6080-40BF-888E-1139D04DAD76}" destId="{6D7D93F6-3439-4564-A019-B2723343FFE0}" srcOrd="1" destOrd="0" presId="urn:microsoft.com/office/officeart/2008/layout/LinedList"/>
    <dgm:cxn modelId="{A47E4D81-236A-4060-8716-7672FEEFFBB4}" type="presParOf" srcId="{25D23743-7A49-40BB-8872-9BF948CEB104}" destId="{6922C9CE-9377-4E23-84CB-85E516E32318}" srcOrd="6" destOrd="0" presId="urn:microsoft.com/office/officeart/2008/layout/LinedList"/>
    <dgm:cxn modelId="{AC9C21E8-9A71-4BF9-B22E-6F88B9925FDC}" type="presParOf" srcId="{25D23743-7A49-40BB-8872-9BF948CEB104}" destId="{AE59B0B7-0404-4D94-B7AE-F500233552E4}" srcOrd="7" destOrd="0" presId="urn:microsoft.com/office/officeart/2008/layout/LinedList"/>
    <dgm:cxn modelId="{1B405842-1014-4C60-A3D5-2C6724E024FE}" type="presParOf" srcId="{AE59B0B7-0404-4D94-B7AE-F500233552E4}" destId="{FD8A2638-E5AF-4135-9B36-E8F3FFC20DF9}" srcOrd="0" destOrd="0" presId="urn:microsoft.com/office/officeart/2008/layout/LinedList"/>
    <dgm:cxn modelId="{8DF72E93-D51B-4A48-8DC2-F29DC2014454}" type="presParOf" srcId="{AE59B0B7-0404-4D94-B7AE-F500233552E4}" destId="{BE0CB6AC-DA49-4C51-9B2F-CF3F5CCDE6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52A078-69BE-4E42-9526-954E9B677DF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5686A6-92BE-47AA-9ACE-6FC8A5978A7B}">
      <dgm:prSet custT="1"/>
      <dgm:spPr/>
      <dgm:t>
        <a:bodyPr/>
        <a:lstStyle/>
        <a:p>
          <a:r>
            <a:rPr lang="it-IT" sz="2000" kern="1200" dirty="0"/>
            <a:t>Raccolta e restituzione annuale dei dati relativi agli apprendimenti degli studenti</a:t>
          </a:r>
        </a:p>
        <a:p>
          <a:r>
            <a:rPr lang="it-IT" sz="2000" kern="1200" dirty="0"/>
            <a:t>	</a:t>
          </a:r>
          <a:r>
            <a:rPr lang="it-IT" sz="20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Dati </a:t>
          </a:r>
          <a:r>
            <a:rPr lang="it-IT" sz="2000" b="1" kern="1200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a.s.</a:t>
          </a:r>
          <a:r>
            <a:rPr lang="it-IT" sz="20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2024/2025 già disponibili</a:t>
          </a:r>
          <a:endParaRPr lang="en-US" sz="2000" b="1" kern="1200" dirty="0"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F8E48E0-E445-4660-AA75-DEB02DE054C7}" type="parTrans" cxnId="{1AFB3BD2-9E1E-4071-8EB9-BA8DABB3FB81}">
      <dgm:prSet/>
      <dgm:spPr/>
      <dgm:t>
        <a:bodyPr/>
        <a:lstStyle/>
        <a:p>
          <a:endParaRPr lang="en-US"/>
        </a:p>
      </dgm:t>
    </dgm:pt>
    <dgm:pt modelId="{CCD170E3-50ED-48FF-814E-97D136F1984E}" type="sibTrans" cxnId="{1AFB3BD2-9E1E-4071-8EB9-BA8DABB3FB81}">
      <dgm:prSet/>
      <dgm:spPr/>
      <dgm:t>
        <a:bodyPr/>
        <a:lstStyle/>
        <a:p>
          <a:endParaRPr lang="en-US"/>
        </a:p>
      </dgm:t>
    </dgm:pt>
    <dgm:pt modelId="{10C4C8FD-29A3-40FB-A22E-B1CAE4FD83EA}">
      <dgm:prSet custT="1"/>
      <dgm:spPr/>
      <dgm:t>
        <a:bodyPr/>
        <a:lstStyle/>
        <a:p>
          <a:r>
            <a:rPr lang="it-IT" sz="2000" b="1" kern="12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Italiano, Matematica, Inglese Reading, Inglese </a:t>
          </a:r>
          <a:r>
            <a:rPr lang="it-IT" sz="2000" b="1" kern="120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Listening</a:t>
          </a:r>
          <a:endParaRPr lang="en-US" sz="2000" b="1" kern="1200"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E698B11-98C7-4F8D-9A0C-CC4157AB7FD8}" type="parTrans" cxnId="{CC155ACC-F8AC-478B-BA67-3535E0010FF3}">
      <dgm:prSet/>
      <dgm:spPr/>
      <dgm:t>
        <a:bodyPr/>
        <a:lstStyle/>
        <a:p>
          <a:endParaRPr lang="en-US"/>
        </a:p>
      </dgm:t>
    </dgm:pt>
    <dgm:pt modelId="{D6F91E21-AEEC-4002-B875-716FCDE74FCD}" type="sibTrans" cxnId="{CC155ACC-F8AC-478B-BA67-3535E0010FF3}">
      <dgm:prSet/>
      <dgm:spPr/>
      <dgm:t>
        <a:bodyPr/>
        <a:lstStyle/>
        <a:p>
          <a:endParaRPr lang="en-US"/>
        </a:p>
      </dgm:t>
    </dgm:pt>
    <dgm:pt modelId="{346A37E4-650E-45E9-8B61-A98DC55DE905}">
      <dgm:prSet custT="1"/>
      <dgm:spPr/>
      <dgm:t>
        <a:bodyPr/>
        <a:lstStyle/>
        <a:p>
          <a:r>
            <a:rPr lang="it-IT" sz="2000" kern="1200"/>
            <a:t>Grado 2, </a:t>
          </a:r>
          <a:r>
            <a:rPr lang="it-IT" sz="2000" b="1" kern="12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5</a:t>
          </a:r>
          <a:r>
            <a:rPr lang="it-IT" sz="2000" kern="1200"/>
            <a:t>, 8, 10, 13</a:t>
          </a:r>
          <a:endParaRPr lang="en-US" sz="2000" kern="1200"/>
        </a:p>
      </dgm:t>
    </dgm:pt>
    <dgm:pt modelId="{1A4BE971-8EF8-46DE-9B34-471B2CFACBBB}" type="parTrans" cxnId="{A611859F-A1BC-4095-A252-BC8C0365B06C}">
      <dgm:prSet/>
      <dgm:spPr/>
      <dgm:t>
        <a:bodyPr/>
        <a:lstStyle/>
        <a:p>
          <a:endParaRPr lang="en-US"/>
        </a:p>
      </dgm:t>
    </dgm:pt>
    <dgm:pt modelId="{1B7B169A-5E58-4FA5-A850-B50977D066E4}" type="sibTrans" cxnId="{A611859F-A1BC-4095-A252-BC8C0365B06C}">
      <dgm:prSet/>
      <dgm:spPr/>
      <dgm:t>
        <a:bodyPr/>
        <a:lstStyle/>
        <a:p>
          <a:endParaRPr lang="en-US"/>
        </a:p>
      </dgm:t>
    </dgm:pt>
    <dgm:pt modelId="{14D9861C-3B75-45FF-A63F-44910901E4A8}">
      <dgm:prSet custT="1"/>
      <dgm:spPr/>
      <dgm:t>
        <a:bodyPr/>
        <a:lstStyle/>
        <a:p>
          <a:r>
            <a:rPr lang="it-IT" sz="2000" b="1" kern="12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Punteggi di Rasch </a:t>
          </a:r>
          <a:r>
            <a:rPr lang="it-IT" sz="2000" kern="1200"/>
            <a:t>(scuola primaria di primo grado, prova lineare) </a:t>
          </a:r>
        </a:p>
        <a:p>
          <a:r>
            <a:rPr lang="it-IT" sz="2000" kern="1200"/>
            <a:t>Livelli di apprendimento (scuola primaria di secondo grado e scuola secondaria, Rasch item bank)</a:t>
          </a:r>
          <a:endParaRPr lang="en-US" sz="2000" kern="1200"/>
        </a:p>
      </dgm:t>
    </dgm:pt>
    <dgm:pt modelId="{5962463A-7022-4E1C-BA2E-E8060B14246B}" type="parTrans" cxnId="{E5BD0591-FE8A-42B9-B9EF-257F6C63A064}">
      <dgm:prSet/>
      <dgm:spPr/>
      <dgm:t>
        <a:bodyPr/>
        <a:lstStyle/>
        <a:p>
          <a:endParaRPr lang="en-US"/>
        </a:p>
      </dgm:t>
    </dgm:pt>
    <dgm:pt modelId="{2540BA98-1FAD-4E84-A318-B89A302E4C49}" type="sibTrans" cxnId="{E5BD0591-FE8A-42B9-B9EF-257F6C63A064}">
      <dgm:prSet/>
      <dgm:spPr/>
      <dgm:t>
        <a:bodyPr/>
        <a:lstStyle/>
        <a:p>
          <a:endParaRPr lang="en-US"/>
        </a:p>
      </dgm:t>
    </dgm:pt>
    <dgm:pt modelId="{25D23743-7A49-40BB-8872-9BF948CEB104}" type="pres">
      <dgm:prSet presAssocID="{FF52A078-69BE-4E42-9526-954E9B677DF5}" presName="vert0" presStyleCnt="0">
        <dgm:presLayoutVars>
          <dgm:dir/>
          <dgm:animOne val="branch"/>
          <dgm:animLvl val="lvl"/>
        </dgm:presLayoutVars>
      </dgm:prSet>
      <dgm:spPr/>
    </dgm:pt>
    <dgm:pt modelId="{2D357869-F4BC-44E8-9FBB-E312F4C4729A}" type="pres">
      <dgm:prSet presAssocID="{FF5686A6-92BE-47AA-9ACE-6FC8A5978A7B}" presName="thickLine" presStyleLbl="alignNode1" presStyleIdx="0" presStyleCnt="4"/>
      <dgm:spPr/>
    </dgm:pt>
    <dgm:pt modelId="{8848303C-69BF-43A5-B10F-3FC61A0900FB}" type="pres">
      <dgm:prSet presAssocID="{FF5686A6-92BE-47AA-9ACE-6FC8A5978A7B}" presName="horz1" presStyleCnt="0"/>
      <dgm:spPr/>
    </dgm:pt>
    <dgm:pt modelId="{594225F4-F1D8-4BB5-B66C-6C4626C4AC63}" type="pres">
      <dgm:prSet presAssocID="{FF5686A6-92BE-47AA-9ACE-6FC8A5978A7B}" presName="tx1" presStyleLbl="revTx" presStyleIdx="0" presStyleCnt="4"/>
      <dgm:spPr/>
    </dgm:pt>
    <dgm:pt modelId="{97BAD405-615B-4DE9-9E5C-F8A006247CEF}" type="pres">
      <dgm:prSet presAssocID="{FF5686A6-92BE-47AA-9ACE-6FC8A5978A7B}" presName="vert1" presStyleCnt="0"/>
      <dgm:spPr/>
    </dgm:pt>
    <dgm:pt modelId="{FB8525CB-85D7-44DD-9901-CAC2B9215FB8}" type="pres">
      <dgm:prSet presAssocID="{10C4C8FD-29A3-40FB-A22E-B1CAE4FD83EA}" presName="thickLine" presStyleLbl="alignNode1" presStyleIdx="1" presStyleCnt="4"/>
      <dgm:spPr/>
    </dgm:pt>
    <dgm:pt modelId="{72031C43-C783-415D-A48A-1EA24FDFD26E}" type="pres">
      <dgm:prSet presAssocID="{10C4C8FD-29A3-40FB-A22E-B1CAE4FD83EA}" presName="horz1" presStyleCnt="0"/>
      <dgm:spPr/>
    </dgm:pt>
    <dgm:pt modelId="{D5ED7434-E629-4FA1-8E7D-370D55F6A23F}" type="pres">
      <dgm:prSet presAssocID="{10C4C8FD-29A3-40FB-A22E-B1CAE4FD83EA}" presName="tx1" presStyleLbl="revTx" presStyleIdx="1" presStyleCnt="4"/>
      <dgm:spPr/>
    </dgm:pt>
    <dgm:pt modelId="{EEA9FAED-0891-46DD-BF5E-4A2B8B2CCD78}" type="pres">
      <dgm:prSet presAssocID="{10C4C8FD-29A3-40FB-A22E-B1CAE4FD83EA}" presName="vert1" presStyleCnt="0"/>
      <dgm:spPr/>
    </dgm:pt>
    <dgm:pt modelId="{7A86A3D1-EA65-4FD7-A19C-E4A1D867198F}" type="pres">
      <dgm:prSet presAssocID="{346A37E4-650E-45E9-8B61-A98DC55DE905}" presName="thickLine" presStyleLbl="alignNode1" presStyleIdx="2" presStyleCnt="4"/>
      <dgm:spPr/>
    </dgm:pt>
    <dgm:pt modelId="{F141252A-6080-40BF-888E-1139D04DAD76}" type="pres">
      <dgm:prSet presAssocID="{346A37E4-650E-45E9-8B61-A98DC55DE905}" presName="horz1" presStyleCnt="0"/>
      <dgm:spPr/>
    </dgm:pt>
    <dgm:pt modelId="{D7AB7945-BF16-488E-B234-CD3B3C006CC4}" type="pres">
      <dgm:prSet presAssocID="{346A37E4-650E-45E9-8B61-A98DC55DE905}" presName="tx1" presStyleLbl="revTx" presStyleIdx="2" presStyleCnt="4"/>
      <dgm:spPr/>
    </dgm:pt>
    <dgm:pt modelId="{6D7D93F6-3439-4564-A019-B2723343FFE0}" type="pres">
      <dgm:prSet presAssocID="{346A37E4-650E-45E9-8B61-A98DC55DE905}" presName="vert1" presStyleCnt="0"/>
      <dgm:spPr/>
    </dgm:pt>
    <dgm:pt modelId="{6922C9CE-9377-4E23-84CB-85E516E32318}" type="pres">
      <dgm:prSet presAssocID="{14D9861C-3B75-45FF-A63F-44910901E4A8}" presName="thickLine" presStyleLbl="alignNode1" presStyleIdx="3" presStyleCnt="4"/>
      <dgm:spPr/>
    </dgm:pt>
    <dgm:pt modelId="{AE59B0B7-0404-4D94-B7AE-F500233552E4}" type="pres">
      <dgm:prSet presAssocID="{14D9861C-3B75-45FF-A63F-44910901E4A8}" presName="horz1" presStyleCnt="0"/>
      <dgm:spPr/>
    </dgm:pt>
    <dgm:pt modelId="{FD8A2638-E5AF-4135-9B36-E8F3FFC20DF9}" type="pres">
      <dgm:prSet presAssocID="{14D9861C-3B75-45FF-A63F-44910901E4A8}" presName="tx1" presStyleLbl="revTx" presStyleIdx="3" presStyleCnt="4"/>
      <dgm:spPr/>
    </dgm:pt>
    <dgm:pt modelId="{BE0CB6AC-DA49-4C51-9B2F-CF3F5CCDE611}" type="pres">
      <dgm:prSet presAssocID="{14D9861C-3B75-45FF-A63F-44910901E4A8}" presName="vert1" presStyleCnt="0"/>
      <dgm:spPr/>
    </dgm:pt>
  </dgm:ptLst>
  <dgm:cxnLst>
    <dgm:cxn modelId="{3B359130-2D12-4BBD-973C-CB0DD8B97D3A}" type="presOf" srcId="{10C4C8FD-29A3-40FB-A22E-B1CAE4FD83EA}" destId="{D5ED7434-E629-4FA1-8E7D-370D55F6A23F}" srcOrd="0" destOrd="0" presId="urn:microsoft.com/office/officeart/2008/layout/LinedList"/>
    <dgm:cxn modelId="{E5BD0591-FE8A-42B9-B9EF-257F6C63A064}" srcId="{FF52A078-69BE-4E42-9526-954E9B677DF5}" destId="{14D9861C-3B75-45FF-A63F-44910901E4A8}" srcOrd="3" destOrd="0" parTransId="{5962463A-7022-4E1C-BA2E-E8060B14246B}" sibTransId="{2540BA98-1FAD-4E84-A318-B89A302E4C49}"/>
    <dgm:cxn modelId="{A611859F-A1BC-4095-A252-BC8C0365B06C}" srcId="{FF52A078-69BE-4E42-9526-954E9B677DF5}" destId="{346A37E4-650E-45E9-8B61-A98DC55DE905}" srcOrd="2" destOrd="0" parTransId="{1A4BE971-8EF8-46DE-9B34-471B2CFACBBB}" sibTransId="{1B7B169A-5E58-4FA5-A850-B50977D066E4}"/>
    <dgm:cxn modelId="{A7C52DC2-2DAB-4F99-841E-C24BC5F60E99}" type="presOf" srcId="{FF5686A6-92BE-47AA-9ACE-6FC8A5978A7B}" destId="{594225F4-F1D8-4BB5-B66C-6C4626C4AC63}" srcOrd="0" destOrd="0" presId="urn:microsoft.com/office/officeart/2008/layout/LinedList"/>
    <dgm:cxn modelId="{714C52C5-F761-4C2C-B03C-BB3E55B397FC}" type="presOf" srcId="{346A37E4-650E-45E9-8B61-A98DC55DE905}" destId="{D7AB7945-BF16-488E-B234-CD3B3C006CC4}" srcOrd="0" destOrd="0" presId="urn:microsoft.com/office/officeart/2008/layout/LinedList"/>
    <dgm:cxn modelId="{CC155ACC-F8AC-478B-BA67-3535E0010FF3}" srcId="{FF52A078-69BE-4E42-9526-954E9B677DF5}" destId="{10C4C8FD-29A3-40FB-A22E-B1CAE4FD83EA}" srcOrd="1" destOrd="0" parTransId="{0E698B11-98C7-4F8D-9A0C-CC4157AB7FD8}" sibTransId="{D6F91E21-AEEC-4002-B875-716FCDE74FCD}"/>
    <dgm:cxn modelId="{1AFB3BD2-9E1E-4071-8EB9-BA8DABB3FB81}" srcId="{FF52A078-69BE-4E42-9526-954E9B677DF5}" destId="{FF5686A6-92BE-47AA-9ACE-6FC8A5978A7B}" srcOrd="0" destOrd="0" parTransId="{0F8E48E0-E445-4660-AA75-DEB02DE054C7}" sibTransId="{CCD170E3-50ED-48FF-814E-97D136F1984E}"/>
    <dgm:cxn modelId="{D39D14DE-4ACB-4EE0-B6A2-87EDD4ED9857}" type="presOf" srcId="{14D9861C-3B75-45FF-A63F-44910901E4A8}" destId="{FD8A2638-E5AF-4135-9B36-E8F3FFC20DF9}" srcOrd="0" destOrd="0" presId="urn:microsoft.com/office/officeart/2008/layout/LinedList"/>
    <dgm:cxn modelId="{FC32E2FD-F33B-428A-A4C9-99AEA94B6F3F}" type="presOf" srcId="{FF52A078-69BE-4E42-9526-954E9B677DF5}" destId="{25D23743-7A49-40BB-8872-9BF948CEB104}" srcOrd="0" destOrd="0" presId="urn:microsoft.com/office/officeart/2008/layout/LinedList"/>
    <dgm:cxn modelId="{92B7C089-80A8-4FBE-AD49-43E2F3C49079}" type="presParOf" srcId="{25D23743-7A49-40BB-8872-9BF948CEB104}" destId="{2D357869-F4BC-44E8-9FBB-E312F4C4729A}" srcOrd="0" destOrd="0" presId="urn:microsoft.com/office/officeart/2008/layout/LinedList"/>
    <dgm:cxn modelId="{8CA45C96-04A8-46D6-B0D1-2F3A9CB9EBC6}" type="presParOf" srcId="{25D23743-7A49-40BB-8872-9BF948CEB104}" destId="{8848303C-69BF-43A5-B10F-3FC61A0900FB}" srcOrd="1" destOrd="0" presId="urn:microsoft.com/office/officeart/2008/layout/LinedList"/>
    <dgm:cxn modelId="{A21948FC-48C1-4D67-BFAB-7A6B1BB5FAC3}" type="presParOf" srcId="{8848303C-69BF-43A5-B10F-3FC61A0900FB}" destId="{594225F4-F1D8-4BB5-B66C-6C4626C4AC63}" srcOrd="0" destOrd="0" presId="urn:microsoft.com/office/officeart/2008/layout/LinedList"/>
    <dgm:cxn modelId="{D43EFEBD-E912-4F70-A0D2-F1A840E80FE9}" type="presParOf" srcId="{8848303C-69BF-43A5-B10F-3FC61A0900FB}" destId="{97BAD405-615B-4DE9-9E5C-F8A006247CEF}" srcOrd="1" destOrd="0" presId="urn:microsoft.com/office/officeart/2008/layout/LinedList"/>
    <dgm:cxn modelId="{0B476B5F-90B5-49B3-A36C-17CC083B6C48}" type="presParOf" srcId="{25D23743-7A49-40BB-8872-9BF948CEB104}" destId="{FB8525CB-85D7-44DD-9901-CAC2B9215FB8}" srcOrd="2" destOrd="0" presId="urn:microsoft.com/office/officeart/2008/layout/LinedList"/>
    <dgm:cxn modelId="{F70D9EB5-4403-4FD8-8E5E-085FEBAA8CFA}" type="presParOf" srcId="{25D23743-7A49-40BB-8872-9BF948CEB104}" destId="{72031C43-C783-415D-A48A-1EA24FDFD26E}" srcOrd="3" destOrd="0" presId="urn:microsoft.com/office/officeart/2008/layout/LinedList"/>
    <dgm:cxn modelId="{52BA8183-93B0-46DB-A253-DDE35D8DD94F}" type="presParOf" srcId="{72031C43-C783-415D-A48A-1EA24FDFD26E}" destId="{D5ED7434-E629-4FA1-8E7D-370D55F6A23F}" srcOrd="0" destOrd="0" presId="urn:microsoft.com/office/officeart/2008/layout/LinedList"/>
    <dgm:cxn modelId="{B83CEECB-4FF8-4C14-9094-B25E3D620E94}" type="presParOf" srcId="{72031C43-C783-415D-A48A-1EA24FDFD26E}" destId="{EEA9FAED-0891-46DD-BF5E-4A2B8B2CCD78}" srcOrd="1" destOrd="0" presId="urn:microsoft.com/office/officeart/2008/layout/LinedList"/>
    <dgm:cxn modelId="{CBA6D442-C3CE-4ED6-A1F2-A3735FE154BD}" type="presParOf" srcId="{25D23743-7A49-40BB-8872-9BF948CEB104}" destId="{7A86A3D1-EA65-4FD7-A19C-E4A1D867198F}" srcOrd="4" destOrd="0" presId="urn:microsoft.com/office/officeart/2008/layout/LinedList"/>
    <dgm:cxn modelId="{A8FE853F-CF86-437D-84A7-01FBD1278955}" type="presParOf" srcId="{25D23743-7A49-40BB-8872-9BF948CEB104}" destId="{F141252A-6080-40BF-888E-1139D04DAD76}" srcOrd="5" destOrd="0" presId="urn:microsoft.com/office/officeart/2008/layout/LinedList"/>
    <dgm:cxn modelId="{40C52EAE-0B1A-4798-A3C7-870E737BFABA}" type="presParOf" srcId="{F141252A-6080-40BF-888E-1139D04DAD76}" destId="{D7AB7945-BF16-488E-B234-CD3B3C006CC4}" srcOrd="0" destOrd="0" presId="urn:microsoft.com/office/officeart/2008/layout/LinedList"/>
    <dgm:cxn modelId="{822E0D94-E11A-48CB-B03B-00725C3A2DD5}" type="presParOf" srcId="{F141252A-6080-40BF-888E-1139D04DAD76}" destId="{6D7D93F6-3439-4564-A019-B2723343FFE0}" srcOrd="1" destOrd="0" presId="urn:microsoft.com/office/officeart/2008/layout/LinedList"/>
    <dgm:cxn modelId="{A47E4D81-236A-4060-8716-7672FEEFFBB4}" type="presParOf" srcId="{25D23743-7A49-40BB-8872-9BF948CEB104}" destId="{6922C9CE-9377-4E23-84CB-85E516E32318}" srcOrd="6" destOrd="0" presId="urn:microsoft.com/office/officeart/2008/layout/LinedList"/>
    <dgm:cxn modelId="{AC9C21E8-9A71-4BF9-B22E-6F88B9925FDC}" type="presParOf" srcId="{25D23743-7A49-40BB-8872-9BF948CEB104}" destId="{AE59B0B7-0404-4D94-B7AE-F500233552E4}" srcOrd="7" destOrd="0" presId="urn:microsoft.com/office/officeart/2008/layout/LinedList"/>
    <dgm:cxn modelId="{1B405842-1014-4C60-A3D5-2C6724E024FE}" type="presParOf" srcId="{AE59B0B7-0404-4D94-B7AE-F500233552E4}" destId="{FD8A2638-E5AF-4135-9B36-E8F3FFC20DF9}" srcOrd="0" destOrd="0" presId="urn:microsoft.com/office/officeart/2008/layout/LinedList"/>
    <dgm:cxn modelId="{8DF72E93-D51B-4A48-8DC2-F29DC2014454}" type="presParOf" srcId="{AE59B0B7-0404-4D94-B7AE-F500233552E4}" destId="{BE0CB6AC-DA49-4C51-9B2F-CF3F5CCDE6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57869-F4BC-44E8-9FBB-E312F4C4729A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225F4-F1D8-4BB5-B66C-6C4626C4AC63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Raccolta e restituzione annuale dei dati relativi agli apprendimenti degli studenti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	Dati </a:t>
          </a:r>
          <a:r>
            <a:rPr lang="it-IT" sz="2000" kern="1200" dirty="0" err="1"/>
            <a:t>a.s.</a:t>
          </a:r>
          <a:r>
            <a:rPr lang="it-IT" sz="2000" kern="1200" dirty="0"/>
            <a:t> 2024/2025 già disponibili</a:t>
          </a:r>
          <a:endParaRPr lang="en-US" sz="2000" kern="1200" dirty="0"/>
        </a:p>
      </dsp:txBody>
      <dsp:txXfrm>
        <a:off x="0" y="0"/>
        <a:ext cx="6291714" cy="1382683"/>
      </dsp:txXfrm>
    </dsp:sp>
    <dsp:sp modelId="{FB8525CB-85D7-44DD-9901-CAC2B9215FB8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D7434-E629-4FA1-8E7D-370D55F6A23F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Italiano, Matematica, Inglese Reading, Inglese Listening</a:t>
          </a:r>
          <a:endParaRPr lang="en-US" sz="2000" kern="1200"/>
        </a:p>
      </dsp:txBody>
      <dsp:txXfrm>
        <a:off x="0" y="1382683"/>
        <a:ext cx="6291714" cy="1382683"/>
      </dsp:txXfrm>
    </dsp:sp>
    <dsp:sp modelId="{7A86A3D1-EA65-4FD7-A19C-E4A1D867198F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B7945-BF16-488E-B234-CD3B3C006CC4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Grado 2, 5, 8, 10, 13</a:t>
          </a:r>
          <a:endParaRPr lang="en-US" sz="2000" kern="1200"/>
        </a:p>
      </dsp:txBody>
      <dsp:txXfrm>
        <a:off x="0" y="2765367"/>
        <a:ext cx="6291714" cy="1382683"/>
      </dsp:txXfrm>
    </dsp:sp>
    <dsp:sp modelId="{6922C9CE-9377-4E23-84CB-85E516E32318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A2638-E5AF-4135-9B36-E8F3FFC20DF9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Punteggi di Rasch (scuola primaria di primo grado, prova lineare)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Livelli di apprendimento (scuola primaria di secondo grado e scuola secondaria, Rasch item bank)</a:t>
          </a:r>
          <a:endParaRPr lang="en-US" sz="2000" kern="1200"/>
        </a:p>
      </dsp:txBody>
      <dsp:txXfrm>
        <a:off x="0" y="4148051"/>
        <a:ext cx="6291714" cy="1382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57869-F4BC-44E8-9FBB-E312F4C4729A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225F4-F1D8-4BB5-B66C-6C4626C4AC63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Raccolta e restituzione annuale dei dati relativi agli apprendimenti degli studenti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	</a:t>
          </a:r>
          <a:r>
            <a:rPr lang="it-IT" sz="20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Dati </a:t>
          </a:r>
          <a:r>
            <a:rPr lang="it-IT" sz="2000" b="1" kern="1200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a.s.</a:t>
          </a:r>
          <a:r>
            <a:rPr lang="it-IT" sz="20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2024/2025 già disponibili</a:t>
          </a:r>
          <a:endParaRPr lang="en-US" sz="2000" b="1" kern="1200" dirty="0"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0"/>
        <a:ext cx="6291714" cy="1382683"/>
      </dsp:txXfrm>
    </dsp:sp>
    <dsp:sp modelId="{FB8525CB-85D7-44DD-9901-CAC2B9215FB8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D7434-E629-4FA1-8E7D-370D55F6A23F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Italiano, Matematica, Inglese Reading, Inglese </a:t>
          </a:r>
          <a:r>
            <a:rPr lang="it-IT" sz="2000" b="1" kern="120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Listening</a:t>
          </a:r>
          <a:endParaRPr lang="en-US" sz="2000" b="1" kern="1200"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1382683"/>
        <a:ext cx="6291714" cy="1382683"/>
      </dsp:txXfrm>
    </dsp:sp>
    <dsp:sp modelId="{7A86A3D1-EA65-4FD7-A19C-E4A1D867198F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B7945-BF16-488E-B234-CD3B3C006CC4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Grado 2, </a:t>
          </a:r>
          <a:r>
            <a:rPr lang="it-IT" sz="2000" b="1" kern="12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5</a:t>
          </a:r>
          <a:r>
            <a:rPr lang="it-IT" sz="2000" kern="1200"/>
            <a:t>, 8, 10, 13</a:t>
          </a:r>
          <a:endParaRPr lang="en-US" sz="2000" kern="1200"/>
        </a:p>
      </dsp:txBody>
      <dsp:txXfrm>
        <a:off x="0" y="2765367"/>
        <a:ext cx="6291714" cy="1382683"/>
      </dsp:txXfrm>
    </dsp:sp>
    <dsp:sp modelId="{6922C9CE-9377-4E23-84CB-85E516E32318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A2638-E5AF-4135-9B36-E8F3FFC20DF9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Punteggi di Rasch </a:t>
          </a:r>
          <a:r>
            <a:rPr lang="it-IT" sz="2000" kern="1200"/>
            <a:t>(scuola primaria di primo grado, prova lineare)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Livelli di apprendimento (scuola primaria di secondo grado e scuola secondaria, Rasch item bank)</a:t>
          </a:r>
          <a:endParaRPr lang="en-US" sz="2000" kern="1200"/>
        </a:p>
      </dsp:txBody>
      <dsp:txXfrm>
        <a:off x="0" y="4148051"/>
        <a:ext cx="6291714" cy="1382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4C1B0-FE7F-450F-90AC-02A63D0EB290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D6D25-5C93-41E7-AC0E-322CE25B74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00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51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51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56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257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124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5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76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8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12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08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06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19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53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03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6D25-5C93-41E7-AC0E-322CE25B742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20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0E84F-5732-6B95-7C3F-51BECE00E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0FBC55-39C1-E11F-44CB-376D3AE0C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3F7915-BEE8-C6B6-D675-C2C3DA68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28F873-0C72-ADB9-7EDC-EA5E76B8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6CFEA3-ED8A-BD12-54E2-3759F0BC8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36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424AD-6C07-BB14-8F4F-60C3B281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9AF9FA-99EA-72DB-AB44-72A7B157B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0F821-F10B-6189-3480-324F2885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9E89E6-D316-85C0-5A03-38F15552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49E1D3-0D7B-1AEB-78D1-52FDAD68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92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7B0F163-8B81-EF48-2841-7E5393F83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812F99-6A75-4EC8-EC49-349075018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01F025-E060-4761-455B-DF9D48B2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865FB8-FB5C-2AD7-92F9-E39130CB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2A3641-C81B-5F69-2AC2-E54C1863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69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F4148-DDEC-EB59-35D9-FBF558BD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E345CC-0EA3-3948-63EE-27AC50824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D1AED2-E7B4-09C8-1FFD-CACA40D6F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2409C4-5A63-3766-9B36-80E05DD7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AA5F40-5EBD-E1B4-FB74-5E28F450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72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3F33F7-FBA6-D870-7565-4477646D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B07163-7F9D-4A8B-1BED-92BC62843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0E3816-A23E-997F-87DE-39AE6462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E06BCC-77A2-6544-EBC8-9FEBC1B7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3F0886-5BCE-3735-4B0C-59DE30C2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12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28B769-709C-A5AE-FDE5-DBF7CFA7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F9D4C2-8D55-B7FD-6846-65D161DD4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DE36FF-DDED-D427-1085-2F7FF74F7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72EFDA-5265-6264-142D-65E54D6A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22E8B-8092-3CA0-B8DD-7B5EE7EB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7A1483-E38D-53BD-F7F4-8D79F10F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46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9898B-DA14-DEB4-5B04-2B1A8524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3609C6-E665-43D2-11E2-3C1B90044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14E03F-9CE8-9FC5-C1B2-ECDB272DD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FF1534F-352C-AFF7-9454-C673EA3BC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511C29C-6CFC-7A8C-4056-EAD10F2A5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2466794-F69E-A87D-D296-EF30C6DF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A23393-A764-93FF-CF98-0110E875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3BA2229-9587-8C30-3B63-C4D11789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95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8A647-5B5D-70AE-1758-18CE2328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E5B116-85E1-E465-7762-438E9754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7A33AA9-C478-4473-1C76-43668561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556049-A9BD-7DF4-671C-5D80CA71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48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2A449E-700E-4863-C71A-9176659E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D1F661C-C43C-B6C0-A40A-2D3D49BF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30D34D-ED42-8FF5-6DA3-8644FAB3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29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F84F8-671A-D067-24C3-48819713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1A9783-85D6-0D61-94C4-8E8CE88EB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BA2756-5127-78CB-995C-4CE81B69F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38C22E-1ED7-C5D7-E7F8-C590AB56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95FFA2-167F-3D58-3E0F-EC53CD1C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1F28DD-A95D-F30D-BEA5-8F0E4970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01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4F6F5-E09A-9BBD-A622-E22496BAE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5520387-F97B-8A48-ABC8-F1026EFF2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B20A91-3DD2-7B04-B048-AF6E8AB9D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97B917-FE09-7AFB-AA51-EAAFEF01E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03EACF-E46F-DF88-75E6-3A024B7A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69B96F-A1C5-83D7-14F8-4239972F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97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BCB5B06-CB28-5028-C612-299A4643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D60922-9182-D530-B0DA-4C980643B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B9DB43-E206-8623-0216-336203C4C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76F0E-9E09-4390-90E8-2DB3501B317D}" type="datetimeFigureOut">
              <a:rPr lang="it-IT" smtClean="0"/>
              <a:t>26/10/2025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5DC63C-F4DF-8717-CCD5-2D8B56189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6EFC00-8C29-64B5-0687-E96AC0F83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F916C9-F853-4A11-8FB3-52CAAEE2A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08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lelia.cascella@invalsi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3055698.2019.161443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0/03055698.2019.1614432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gora.unicef.org/course/info.php?id=45298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7843940-13E4-B258-67DC-C186770AD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828834"/>
            <a:ext cx="5115075" cy="3229404"/>
          </a:xfrm>
        </p:spPr>
        <p:txBody>
          <a:bodyPr>
            <a:noAutofit/>
          </a:bodyPr>
          <a:lstStyle/>
          <a:p>
            <a:pPr algn="l"/>
            <a:r>
              <a:rPr lang="it-IT" sz="3800" b="1" dirty="0">
                <a:solidFill>
                  <a:srgbClr val="002060"/>
                </a:solidFill>
              </a:rPr>
              <a:t>Differenze (e </a:t>
            </a:r>
            <a:r>
              <a:rPr lang="it-IT" sz="3800" b="1" i="1" dirty="0">
                <a:solidFill>
                  <a:srgbClr val="002060"/>
                </a:solidFill>
              </a:rPr>
              <a:t>uguaglianze</a:t>
            </a:r>
            <a:r>
              <a:rPr lang="it-IT" sz="3800" b="1" dirty="0">
                <a:solidFill>
                  <a:srgbClr val="002060"/>
                </a:solidFill>
              </a:rPr>
              <a:t>) di genere negli apprendimenti: </a:t>
            </a:r>
            <a:r>
              <a:rPr lang="it-IT" sz="3800" b="1" dirty="0">
                <a:solidFill>
                  <a:srgbClr val="CC0066"/>
                </a:solidFill>
              </a:rPr>
              <a:t>misurare</a:t>
            </a:r>
            <a:r>
              <a:rPr lang="it-IT" sz="3800" b="1" dirty="0">
                <a:solidFill>
                  <a:srgbClr val="002060"/>
                </a:solidFill>
              </a:rPr>
              <a:t>, </a:t>
            </a:r>
            <a:r>
              <a:rPr lang="it-IT" sz="3800" b="1" dirty="0">
                <a:solidFill>
                  <a:srgbClr val="0070C0"/>
                </a:solidFill>
              </a:rPr>
              <a:t>comprendere</a:t>
            </a:r>
            <a:r>
              <a:rPr lang="it-IT" sz="3800" b="1" dirty="0">
                <a:solidFill>
                  <a:srgbClr val="002060"/>
                </a:solidFill>
              </a:rPr>
              <a:t>, </a:t>
            </a:r>
            <a:r>
              <a:rPr lang="it-IT" sz="3800" b="1" dirty="0">
                <a:solidFill>
                  <a:srgbClr val="00A400"/>
                </a:solidFill>
              </a:rPr>
              <a:t>intervenire</a:t>
            </a:r>
            <a:r>
              <a:rPr lang="it-IT" sz="3800" b="1" dirty="0">
                <a:solidFill>
                  <a:srgbClr val="002060"/>
                </a:solidFill>
              </a:rPr>
              <a:t>.</a:t>
            </a:r>
            <a:endParaRPr lang="it-IT" sz="3800" dirty="0">
              <a:solidFill>
                <a:srgbClr val="002060"/>
              </a:solidFill>
            </a:endParaRP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17C73AB1-B0D0-ED13-CD00-FF05FCB00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353" y="5125281"/>
            <a:ext cx="5962784" cy="1449687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>
                <a:solidFill>
                  <a:srgbClr val="002060"/>
                </a:solidFill>
              </a:rPr>
              <a:t>Clelia Cascella, Ricercatrice INVALSI</a:t>
            </a:r>
          </a:p>
          <a:p>
            <a:pPr algn="l"/>
            <a:r>
              <a:rPr lang="it-IT" sz="1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clelia.cascella@invalsi.it</a:t>
            </a:r>
            <a:r>
              <a:rPr lang="it-IT" sz="1400" dirty="0">
                <a:solidFill>
                  <a:srgbClr val="0070C0"/>
                </a:solidFill>
              </a:rPr>
              <a:t> </a:t>
            </a:r>
          </a:p>
          <a:p>
            <a:pPr algn="l"/>
            <a:r>
              <a:rPr lang="it-IT" sz="1400" dirty="0">
                <a:solidFill>
                  <a:srgbClr val="002060"/>
                </a:solidFill>
              </a:rPr>
              <a:t>28 Ottobre 2025</a:t>
            </a:r>
          </a:p>
          <a:p>
            <a:pPr algn="l"/>
            <a:r>
              <a:rPr lang="it-IT" sz="1400" dirty="0">
                <a:solidFill>
                  <a:srgbClr val="002060"/>
                </a:solidFill>
              </a:rPr>
              <a:t>Biblioteca Aldo Visalberghi, via Ippolito Nievo 35 (Roma)</a:t>
            </a:r>
          </a:p>
        </p:txBody>
      </p:sp>
      <p:pic>
        <p:nvPicPr>
          <p:cNvPr id="5" name="Immagine 4" descr="Immagine che contiene disegno, calzature, arte, schizzo&#10;&#10;Il contenuto generato dall'IA potrebbe non essere corretto.">
            <a:extLst>
              <a:ext uri="{FF2B5EF4-FFF2-40B4-BE49-F238E27FC236}">
                <a16:creationId xmlns:a16="http://schemas.microsoft.com/office/drawing/2014/main" id="{D7826D1E-AB6B-6D76-03AF-7E484EBF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22101" b="-1"/>
          <a:stretch>
            <a:fillRect/>
          </a:stretch>
        </p:blipFill>
        <p:spPr>
          <a:xfrm>
            <a:off x="5585749" y="-740061"/>
            <a:ext cx="6606251" cy="759806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D58F05E-AD4F-13D8-A15D-FE66C5DA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76" r="17701"/>
          <a:stretch>
            <a:fillRect/>
          </a:stretch>
        </p:blipFill>
        <p:spPr>
          <a:xfrm>
            <a:off x="2493554" y="464434"/>
            <a:ext cx="1242108" cy="15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5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7E0381-461A-5F3F-8489-C7879207DF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 b="17240"/>
          <a:stretch>
            <a:fillRect/>
          </a:stretch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184CD6-6AB5-7B33-97DA-E3882F198B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t="6511" r="-3" b="-3"/>
          <a:stretch>
            <a:fillRect/>
          </a:stretch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044B96-3879-7C86-42DB-44937BFB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67" y="4642106"/>
            <a:ext cx="5312347" cy="19659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fattori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legati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divario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genere</a:t>
            </a:r>
            <a:endParaRPr lang="en-US" sz="3600" b="1" kern="1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129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F88B0-C33A-9197-6685-5F5F359EE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1A002DDA-CD64-8EAF-EE3C-B8DA2253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Studio </a:t>
            </a:r>
            <a:r>
              <a:rPr lang="en-US" sz="2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dell’interseziona-lità</a:t>
            </a: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</a:t>
            </a: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genere</a:t>
            </a: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SES in </a:t>
            </a:r>
            <a:r>
              <a:rPr lang="en-US" sz="2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prospettiva</a:t>
            </a: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pseudo-</a:t>
            </a:r>
            <a:r>
              <a:rPr lang="en-US" sz="2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longitudinale</a:t>
            </a:r>
            <a:endParaRPr lang="en-US" sz="2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55467A-6D89-56F8-F8CB-2B33FD76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3864" y="69203"/>
            <a:ext cx="8478983" cy="67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7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E61C7336-2123-52F3-2F60-D27E1785EB9A}"/>
              </a:ext>
            </a:extLst>
          </p:cNvPr>
          <p:cNvSpPr/>
          <p:nvPr/>
        </p:nvSpPr>
        <p:spPr>
          <a:xfrm>
            <a:off x="555856" y="132080"/>
            <a:ext cx="5915891" cy="32073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7" name="Immagine 6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DAB111D5-295C-08DF-3E9E-84796EE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382"/>
          <a:stretch>
            <a:fillRect/>
          </a:stretch>
        </p:blipFill>
        <p:spPr>
          <a:xfrm>
            <a:off x="6502227" y="0"/>
            <a:ext cx="5426764" cy="3672791"/>
          </a:xfrm>
          <a:prstGeom prst="rect">
            <a:avLst/>
          </a:prstGeom>
        </p:spPr>
      </p:pic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1AA628BA-1C4F-C1D4-4F21-274C83887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50282"/>
              </p:ext>
            </p:extLst>
          </p:nvPr>
        </p:nvGraphicFramePr>
        <p:xfrm>
          <a:off x="832948" y="1330028"/>
          <a:ext cx="5267325" cy="7569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20876">
                  <a:extLst>
                    <a:ext uri="{9D8B030D-6E8A-4147-A177-3AD203B41FA5}">
                      <a16:colId xmlns:a16="http://schemas.microsoft.com/office/drawing/2014/main" val="1747719431"/>
                    </a:ext>
                  </a:extLst>
                </a:gridCol>
                <a:gridCol w="721547">
                  <a:extLst>
                    <a:ext uri="{9D8B030D-6E8A-4147-A177-3AD203B41FA5}">
                      <a16:colId xmlns:a16="http://schemas.microsoft.com/office/drawing/2014/main" val="2690415625"/>
                    </a:ext>
                  </a:extLst>
                </a:gridCol>
                <a:gridCol w="1011903">
                  <a:extLst>
                    <a:ext uri="{9D8B030D-6E8A-4147-A177-3AD203B41FA5}">
                      <a16:colId xmlns:a16="http://schemas.microsoft.com/office/drawing/2014/main" val="2074604781"/>
                    </a:ext>
                  </a:extLst>
                </a:gridCol>
                <a:gridCol w="1011903">
                  <a:extLst>
                    <a:ext uri="{9D8B030D-6E8A-4147-A177-3AD203B41FA5}">
                      <a16:colId xmlns:a16="http://schemas.microsoft.com/office/drawing/2014/main" val="2548466065"/>
                    </a:ext>
                  </a:extLst>
                </a:gridCol>
                <a:gridCol w="1401096">
                  <a:extLst>
                    <a:ext uri="{9D8B030D-6E8A-4147-A177-3AD203B41FA5}">
                      <a16:colId xmlns:a16="http://schemas.microsoft.com/office/drawing/2014/main" val="274307786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GRADE 5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8512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Gender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Mean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St. </a:t>
                      </a:r>
                      <a:r>
                        <a:rPr lang="it-IT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dev</a:t>
                      </a: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 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St. </a:t>
                      </a:r>
                      <a:r>
                        <a:rPr lang="it-IT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error</a:t>
                      </a: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mean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84801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Boys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15453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198,913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43,058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0,346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480438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Girls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15415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191,882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39,845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0,321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8247928"/>
                  </a:ext>
                </a:extLst>
              </a:tr>
            </a:tbl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E838E85F-8B80-9BBB-D440-2EB69F85E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3110"/>
              </p:ext>
            </p:extLst>
          </p:nvPr>
        </p:nvGraphicFramePr>
        <p:xfrm>
          <a:off x="812627" y="2244067"/>
          <a:ext cx="5426765" cy="85191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13183">
                  <a:extLst>
                    <a:ext uri="{9D8B030D-6E8A-4147-A177-3AD203B41FA5}">
                      <a16:colId xmlns:a16="http://schemas.microsoft.com/office/drawing/2014/main" val="668275449"/>
                    </a:ext>
                  </a:extLst>
                </a:gridCol>
                <a:gridCol w="664818">
                  <a:extLst>
                    <a:ext uri="{9D8B030D-6E8A-4147-A177-3AD203B41FA5}">
                      <a16:colId xmlns:a16="http://schemas.microsoft.com/office/drawing/2014/main" val="1515153595"/>
                    </a:ext>
                  </a:extLst>
                </a:gridCol>
                <a:gridCol w="1175026">
                  <a:extLst>
                    <a:ext uri="{9D8B030D-6E8A-4147-A177-3AD203B41FA5}">
                      <a16:colId xmlns:a16="http://schemas.microsoft.com/office/drawing/2014/main" val="1701956882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388075825"/>
                    </a:ext>
                  </a:extLst>
                </a:gridCol>
                <a:gridCol w="1406939">
                  <a:extLst>
                    <a:ext uri="{9D8B030D-6E8A-4147-A177-3AD203B41FA5}">
                      <a16:colId xmlns:a16="http://schemas.microsoft.com/office/drawing/2014/main" val="1000463670"/>
                    </a:ext>
                  </a:extLst>
                </a:gridCol>
              </a:tblGrid>
              <a:tr h="2842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GRADE 10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7715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Gender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Mean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St. </a:t>
                      </a:r>
                      <a:r>
                        <a:rPr lang="it-IT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dev</a:t>
                      </a: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 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St. </a:t>
                      </a:r>
                      <a:r>
                        <a:rPr lang="it-IT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error</a:t>
                      </a: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mean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7527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Boys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19797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202,453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40,517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0,288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317453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Girls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18294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194,729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37,534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0,278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9289039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A1DD387-5601-9A8C-2391-608356EFA416}"/>
              </a:ext>
            </a:extLst>
          </p:cNvPr>
          <p:cNvSpPr txBox="1"/>
          <p:nvPr/>
        </p:nvSpPr>
        <p:spPr>
          <a:xfrm>
            <a:off x="749818" y="380525"/>
            <a:ext cx="5267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Differenze in matematica tra maschi e femmine nella scuola primaria e nella scuola secondaria di secondo grado</a:t>
            </a:r>
          </a:p>
        </p:txBody>
      </p: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56DACE6B-081A-28C1-AD2F-02DC211F5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00223"/>
              </p:ext>
            </p:extLst>
          </p:nvPr>
        </p:nvGraphicFramePr>
        <p:xfrm>
          <a:off x="555857" y="3779018"/>
          <a:ext cx="11074400" cy="217157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1272872457"/>
                    </a:ext>
                  </a:extLst>
                </a:gridCol>
                <a:gridCol w="1430948">
                  <a:extLst>
                    <a:ext uri="{9D8B030D-6E8A-4147-A177-3AD203B41FA5}">
                      <a16:colId xmlns:a16="http://schemas.microsoft.com/office/drawing/2014/main" val="4193355386"/>
                    </a:ext>
                  </a:extLst>
                </a:gridCol>
                <a:gridCol w="1487761">
                  <a:extLst>
                    <a:ext uri="{9D8B030D-6E8A-4147-A177-3AD203B41FA5}">
                      <a16:colId xmlns:a16="http://schemas.microsoft.com/office/drawing/2014/main" val="1206141086"/>
                    </a:ext>
                  </a:extLst>
                </a:gridCol>
                <a:gridCol w="1345804">
                  <a:extLst>
                    <a:ext uri="{9D8B030D-6E8A-4147-A177-3AD203B41FA5}">
                      <a16:colId xmlns:a16="http://schemas.microsoft.com/office/drawing/2014/main" val="4137845524"/>
                    </a:ext>
                  </a:extLst>
                </a:gridCol>
                <a:gridCol w="1510030">
                  <a:extLst>
                    <a:ext uri="{9D8B030D-6E8A-4147-A177-3AD203B41FA5}">
                      <a16:colId xmlns:a16="http://schemas.microsoft.com/office/drawing/2014/main" val="940647346"/>
                    </a:ext>
                  </a:extLst>
                </a:gridCol>
                <a:gridCol w="1552834">
                  <a:extLst>
                    <a:ext uri="{9D8B030D-6E8A-4147-A177-3AD203B41FA5}">
                      <a16:colId xmlns:a16="http://schemas.microsoft.com/office/drawing/2014/main" val="516095143"/>
                    </a:ext>
                  </a:extLst>
                </a:gridCol>
                <a:gridCol w="1704863">
                  <a:extLst>
                    <a:ext uri="{9D8B030D-6E8A-4147-A177-3AD203B41FA5}">
                      <a16:colId xmlns:a16="http://schemas.microsoft.com/office/drawing/2014/main" val="1182916680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GRADE 5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GRADE 10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670585"/>
                  </a:ext>
                </a:extLst>
              </a:tr>
              <a:tr h="19927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1-level model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2-level model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3-level model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1-level model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2-level model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3-level model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1568849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600" b="1" u="none" strike="noStrike" dirty="0" err="1">
                          <a:effectLst/>
                        </a:rPr>
                        <a:t>Intercept</a:t>
                      </a:r>
                      <a:r>
                        <a:rPr lang="it-IT" sz="1600" b="1" u="none" strike="noStrike" dirty="0">
                          <a:effectLst/>
                        </a:rPr>
                        <a:t> </a:t>
                      </a:r>
                    </a:p>
                    <a:p>
                      <a:pPr algn="l" fontAlgn="b"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[(</a:t>
                      </a:r>
                      <a:r>
                        <a:rPr lang="it-IT" sz="1600" b="1" u="none" strike="noStrike" dirty="0" err="1">
                          <a:effectLst/>
                        </a:rPr>
                        <a:t>Coeff</a:t>
                      </a:r>
                      <a:r>
                        <a:rPr lang="it-IT" sz="1600" b="1" u="none" strike="noStrike" dirty="0">
                          <a:effectLst/>
                        </a:rPr>
                        <a:t> (SE)]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200,30</a:t>
                      </a:r>
                    </a:p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 (0,226)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200,022</a:t>
                      </a:r>
                    </a:p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 (0,582)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199,741</a:t>
                      </a:r>
                    </a:p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 (0,592)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198,73</a:t>
                      </a:r>
                    </a:p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 (0,201)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195,66 </a:t>
                      </a:r>
                    </a:p>
                    <a:p>
                      <a:pPr algn="ctr" fontAlgn="b">
                        <a:buNone/>
                      </a:pP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(0,202)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195,77</a:t>
                      </a:r>
                    </a:p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(0,853)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37405578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VARIANCE PARTITION COEFFICIENT (VPC)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VARIANCE PARTITION COEFFICIENT (VPC)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17942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600" b="1" u="none" strike="noStrike" dirty="0" err="1">
                          <a:effectLst/>
                        </a:rPr>
                        <a:t>Student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100%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73%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b="1" u="none" strike="noStrike" dirty="0">
                          <a:solidFill>
                            <a:srgbClr val="CC0066"/>
                          </a:solidFill>
                          <a:effectLst/>
                        </a:rPr>
                        <a:t>70%</a:t>
                      </a:r>
                      <a:endParaRPr lang="it-IT" sz="1600" b="1" i="0" u="none" strike="noStrike" dirty="0">
                        <a:solidFill>
                          <a:srgbClr val="CC0066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100%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46%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b="1" u="none" strike="noStrike" dirty="0">
                          <a:solidFill>
                            <a:srgbClr val="CC0066"/>
                          </a:solidFill>
                          <a:effectLst/>
                        </a:rPr>
                        <a:t>46%</a:t>
                      </a:r>
                      <a:endParaRPr lang="it-IT" sz="1600" b="1" i="0" u="none" strike="noStrike" dirty="0">
                        <a:solidFill>
                          <a:srgbClr val="CC0066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5193511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600" b="1" u="none" strike="noStrike" dirty="0" err="1">
                          <a:effectLst/>
                        </a:rPr>
                        <a:t>Classroom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27%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b="1" u="none" strike="noStrike" dirty="0">
                          <a:solidFill>
                            <a:srgbClr val="CC0066"/>
                          </a:solidFill>
                          <a:effectLst/>
                        </a:rPr>
                        <a:t>18%</a:t>
                      </a:r>
                      <a:endParaRPr lang="it-IT" sz="1600" b="1" i="0" u="none" strike="noStrike" dirty="0">
                        <a:solidFill>
                          <a:srgbClr val="CC0066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54%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b="1" u="none" strike="noStrike" dirty="0">
                          <a:solidFill>
                            <a:srgbClr val="CC0066"/>
                          </a:solidFill>
                          <a:effectLst/>
                        </a:rPr>
                        <a:t>13%</a:t>
                      </a:r>
                      <a:endParaRPr lang="it-IT" sz="1600" b="1" i="0" u="none" strike="noStrike" dirty="0">
                        <a:solidFill>
                          <a:srgbClr val="CC0066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71500887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600" b="1" u="none" strike="noStrike" dirty="0">
                          <a:effectLst/>
                        </a:rPr>
                        <a:t>School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-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-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b="1" u="none" strike="noStrike" dirty="0">
                          <a:solidFill>
                            <a:srgbClr val="CC0066"/>
                          </a:solidFill>
                          <a:effectLst/>
                        </a:rPr>
                        <a:t>12%</a:t>
                      </a:r>
                      <a:endParaRPr lang="it-IT" sz="1600" b="1" i="0" u="none" strike="noStrike" dirty="0">
                        <a:solidFill>
                          <a:srgbClr val="CC0066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600" b="1" u="none" strike="noStrike" dirty="0">
                          <a:solidFill>
                            <a:srgbClr val="CC0066"/>
                          </a:solidFill>
                          <a:effectLst/>
                        </a:rPr>
                        <a:t>41%</a:t>
                      </a:r>
                      <a:endParaRPr lang="it-IT" sz="1600" b="1" i="0" u="none" strike="noStrike" dirty="0">
                        <a:solidFill>
                          <a:srgbClr val="CC0066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9867598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C1D0EB-6804-C9C0-41EB-C06745BBE87D}"/>
              </a:ext>
            </a:extLst>
          </p:cNvPr>
          <p:cNvSpPr txBox="1"/>
          <p:nvPr/>
        </p:nvSpPr>
        <p:spPr>
          <a:xfrm>
            <a:off x="463463" y="6198058"/>
            <a:ext cx="1116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Cascella, C. (2019). </a:t>
            </a:r>
            <a:r>
              <a:rPr lang="en-US" sz="1200" b="1" dirty="0"/>
              <a:t>Intersectional effects of Socioeconomic status, phase and gender on Mathematics achievement</a:t>
            </a:r>
            <a:r>
              <a:rPr lang="en-US" sz="1200" dirty="0"/>
              <a:t>.</a:t>
            </a:r>
          </a:p>
          <a:p>
            <a:pPr algn="ctr"/>
            <a:r>
              <a:rPr lang="en-US" sz="1200" dirty="0"/>
              <a:t> </a:t>
            </a:r>
            <a:r>
              <a:rPr lang="en-US" sz="1200" i="1" dirty="0"/>
              <a:t>Educational Studies</a:t>
            </a:r>
            <a:r>
              <a:rPr lang="en-US" sz="1200" dirty="0"/>
              <a:t>, </a:t>
            </a:r>
            <a:r>
              <a:rPr lang="en-US" sz="1200" i="1" dirty="0"/>
              <a:t>46</a:t>
            </a:r>
            <a:r>
              <a:rPr lang="en-US" sz="1200" dirty="0"/>
              <a:t>(4), 476–496. </a:t>
            </a:r>
            <a:r>
              <a:rPr lang="en-US" sz="1200" dirty="0">
                <a:hlinkClick r:id="rId3"/>
              </a:rPr>
              <a:t>https://doi.org/10.1080/03055698.2019.1614432</a:t>
            </a:r>
            <a:r>
              <a:rPr lang="en-US" sz="1200" dirty="0"/>
              <a:t>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649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A0C8C6-59DF-07EB-F755-8D4FAEC2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144425"/>
            <a:ext cx="6410084" cy="45832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8A6332C-16D3-0C71-0485-AF769D4C7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022" y="643467"/>
            <a:ext cx="3536647" cy="24756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3DC4CE-80CF-AC8C-27F0-7F6FF9BB3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778" y="3748194"/>
            <a:ext cx="3759134" cy="247163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3C9065-8526-FF2C-B4D3-196699A2B8F2}"/>
              </a:ext>
            </a:extLst>
          </p:cNvPr>
          <p:cNvSpPr txBox="1"/>
          <p:nvPr/>
        </p:nvSpPr>
        <p:spPr>
          <a:xfrm>
            <a:off x="463463" y="6398474"/>
            <a:ext cx="1116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Cascella, C. (2019). </a:t>
            </a:r>
            <a:r>
              <a:rPr lang="en-US" sz="1200" b="1" dirty="0"/>
              <a:t>Intersectional effects of Socioeconomic status, phase and gender on Mathematics achievement</a:t>
            </a:r>
            <a:r>
              <a:rPr lang="en-US" sz="1200" dirty="0"/>
              <a:t>.</a:t>
            </a:r>
          </a:p>
          <a:p>
            <a:pPr algn="ctr"/>
            <a:r>
              <a:rPr lang="en-US" sz="1200" dirty="0"/>
              <a:t> </a:t>
            </a:r>
            <a:r>
              <a:rPr lang="en-US" sz="1200" i="1" dirty="0"/>
              <a:t>Educational Studies</a:t>
            </a:r>
            <a:r>
              <a:rPr lang="en-US" sz="1200" dirty="0"/>
              <a:t>, </a:t>
            </a:r>
            <a:r>
              <a:rPr lang="en-US" sz="1200" i="1" dirty="0"/>
              <a:t>46</a:t>
            </a:r>
            <a:r>
              <a:rPr lang="en-US" sz="1200" dirty="0"/>
              <a:t>(4), 476–496. </a:t>
            </a:r>
            <a:r>
              <a:rPr lang="en-US" sz="1200" dirty="0">
                <a:hlinkClick r:id="rId6"/>
              </a:rPr>
              <a:t>https://doi.org/10.1080/03055698.2019.1614432</a:t>
            </a:r>
            <a:r>
              <a:rPr lang="en-US" sz="1200" dirty="0"/>
              <a:t>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79019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BEA9F99-C69A-DEA1-F7FD-C929E077749F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pic>
          <p:nvPicPr>
            <p:cNvPr id="3" name="Immagine 2" descr="Immagine che contiene testo, cartone animato, clipart, schizzo&#10;&#10;Il contenuto generato dall'IA potrebbe non essere corretto.">
              <a:extLst>
                <a:ext uri="{FF2B5EF4-FFF2-40B4-BE49-F238E27FC236}">
                  <a16:creationId xmlns:a16="http://schemas.microsoft.com/office/drawing/2014/main" id="{49665B3A-C05C-2E9B-80B6-BC71C477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F330FB92-6D54-D0F0-8809-BAF010627472}"/>
                </a:ext>
              </a:extLst>
            </p:cNvPr>
            <p:cNvSpPr txBox="1"/>
            <p:nvPr/>
          </p:nvSpPr>
          <p:spPr>
            <a:xfrm>
              <a:off x="5832085" y="3166946"/>
              <a:ext cx="925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INTO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1B3E7B-D95E-30B4-977A-355872536979}"/>
              </a:ext>
            </a:extLst>
          </p:cNvPr>
          <p:cNvSpPr txBox="1"/>
          <p:nvPr/>
        </p:nvSpPr>
        <p:spPr>
          <a:xfrm>
            <a:off x="1918010" y="6133171"/>
            <a:ext cx="80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640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499-8C3F-7A7E-EFE9-FD555AF9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di intervento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F61418-139B-0451-5676-D76A2666F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966812"/>
          </a:xfrm>
        </p:spPr>
        <p:txBody>
          <a:bodyPr>
            <a:normAutofit fontScale="85000" lnSpcReduction="20000"/>
          </a:bodyPr>
          <a:lstStyle/>
          <a:p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DOMANDE</a:t>
            </a:r>
            <a:r>
              <a:rPr lang="it-IT" sz="2200" dirty="0"/>
              <a:t>. Quali interventi di politica e di pratica educativa possono ridurre i divari tra maschi e femmine? Cosa suggerisce la letteratura internazionale sulle azioni efficaci? Come possono le politiche, le scuole e gli insegnanti agire in modo coordinato?</a:t>
            </a:r>
          </a:p>
          <a:p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AMBITI</a:t>
            </a:r>
            <a:r>
              <a:rPr lang="it-IT" sz="2200" dirty="0"/>
              <a:t>. (1) </a:t>
            </a:r>
            <a:r>
              <a:rPr lang="it-IT" sz="2400" dirty="0"/>
              <a:t>Politiche e governance – gli interventi strutturali e sistemici. (2) Pratiche educative e curricolari – le strategie a livello scolastico e didattico; e, (3) Cultura e rappresentazioni sociali – le dimensioni simboliche e relazionali del cambiamento.</a:t>
            </a:r>
            <a:endParaRPr lang="it-IT" sz="2200" dirty="0"/>
          </a:p>
        </p:txBody>
      </p:sp>
      <p:pic>
        <p:nvPicPr>
          <p:cNvPr id="8" name="Immagine 7" descr="Bussola d'epoca e sentiero forestale sfocato">
            <a:extLst>
              <a:ext uri="{FF2B5EF4-FFF2-40B4-BE49-F238E27FC236}">
                <a16:creationId xmlns:a16="http://schemas.microsoft.com/office/drawing/2014/main" id="{0EDD9927-B998-C1C2-5D90-2809E386D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4194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3A6016-BFEF-D418-B799-D7517CB75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249156"/>
            <a:ext cx="3466030" cy="6359688"/>
          </a:xfrm>
          <a:prstGeom prst="rect">
            <a:avLst/>
          </a:prstGeom>
          <a:ln w="127000">
            <a:solidFill>
              <a:srgbClr val="CC0066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2B0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2CF24AD9-3F98-0D7E-3118-F1D6233B17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500"/>
          <a:stretch>
            <a:fillRect/>
          </a:stretch>
        </p:blipFill>
        <p:spPr>
          <a:xfrm>
            <a:off x="4886676" y="1123527"/>
            <a:ext cx="6075777" cy="4604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D9A464-838A-F819-7BD0-1A4310AE4864}"/>
              </a:ext>
            </a:extLst>
          </p:cNvPr>
          <p:cNvSpPr txBox="1"/>
          <p:nvPr/>
        </p:nvSpPr>
        <p:spPr>
          <a:xfrm>
            <a:off x="5389419" y="5839163"/>
            <a:ext cx="53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https://agora.unicef.org/course/info.php?id=45298</a:t>
            </a:r>
            <a:r>
              <a:rPr lang="it-IT" dirty="0"/>
              <a:t>  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A39AB5-9398-3D81-1D92-8D7DA364C86B}"/>
              </a:ext>
            </a:extLst>
          </p:cNvPr>
          <p:cNvSpPr/>
          <p:nvPr/>
        </p:nvSpPr>
        <p:spPr>
          <a:xfrm>
            <a:off x="4910871" y="1123527"/>
            <a:ext cx="6075778" cy="5291128"/>
          </a:xfrm>
          <a:prstGeom prst="rect">
            <a:avLst/>
          </a:prstGeom>
          <a:noFill/>
          <a:ln w="1270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32C590-1FBA-D1D2-5EEE-ACF31FEA64B6}"/>
              </a:ext>
            </a:extLst>
          </p:cNvPr>
          <p:cNvSpPr txBox="1"/>
          <p:nvPr/>
        </p:nvSpPr>
        <p:spPr>
          <a:xfrm>
            <a:off x="2452255" y="3075709"/>
            <a:ext cx="177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UNESCO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312B82-F5A8-4FBB-F52A-05742B6DB68B}"/>
              </a:ext>
            </a:extLst>
          </p:cNvPr>
          <p:cNvSpPr txBox="1"/>
          <p:nvPr/>
        </p:nvSpPr>
        <p:spPr>
          <a:xfrm>
            <a:off x="7051961" y="460453"/>
            <a:ext cx="177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UNICEF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B0C6E1-1E97-9F8B-E708-047AB3C85B1D}"/>
              </a:ext>
            </a:extLst>
          </p:cNvPr>
          <p:cNvSpPr txBox="1"/>
          <p:nvPr/>
        </p:nvSpPr>
        <p:spPr>
          <a:xfrm>
            <a:off x="9106422" y="0"/>
            <a:ext cx="308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ESEMPI</a:t>
            </a:r>
          </a:p>
        </p:txBody>
      </p:sp>
    </p:spTree>
    <p:extLst>
      <p:ext uri="{BB962C8B-B14F-4D97-AF65-F5344CB8AC3E}">
        <p14:creationId xmlns:p14="http://schemas.microsoft.com/office/powerpoint/2010/main" val="140530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910683-973C-62A3-E9B6-546DA19FAF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313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2202F20-BEEC-D367-DA76-61D2BCF20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0" r="8914" b="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1D8DD5-2785-C3C0-51B7-BD19DCC732B8}"/>
              </a:ext>
            </a:extLst>
          </p:cNvPr>
          <p:cNvSpPr txBox="1"/>
          <p:nvPr/>
        </p:nvSpPr>
        <p:spPr>
          <a:xfrm>
            <a:off x="9106422" y="0"/>
            <a:ext cx="308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ESEMPI</a:t>
            </a:r>
          </a:p>
        </p:txBody>
      </p:sp>
    </p:spTree>
    <p:extLst>
      <p:ext uri="{BB962C8B-B14F-4D97-AF65-F5344CB8AC3E}">
        <p14:creationId xmlns:p14="http://schemas.microsoft.com/office/powerpoint/2010/main" val="406719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lastri all’ombra">
            <a:extLst>
              <a:ext uri="{FF2B5EF4-FFF2-40B4-BE49-F238E27FC236}">
                <a16:creationId xmlns:a16="http://schemas.microsoft.com/office/drawing/2014/main" id="{DD2E27E8-20E1-ACA3-DFA0-49AC0E3B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460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E12092C-2290-FEEA-77E3-CF2587F5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419" y="180108"/>
            <a:ext cx="3822189" cy="8956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Azioni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concrete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F3C25B-A2EF-0F3D-FDE0-2F9421DC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011382"/>
            <a:ext cx="4438717" cy="56665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800" dirty="0"/>
              <a:t>Affinché la scuola sia luogo di uguaglianza (e non di riproduzione), occorre lavorare contemporaneamente su più aspetti.</a:t>
            </a:r>
          </a:p>
          <a:p>
            <a:r>
              <a:rPr lang="it-IT" sz="1800" dirty="0"/>
              <a:t>Effetto dell’insegnante: </a:t>
            </a:r>
            <a:r>
              <a:rPr lang="it-IT" sz="1800" dirty="0" err="1"/>
              <a:t>Bias</a:t>
            </a:r>
            <a:r>
              <a:rPr lang="it-IT" sz="1800" dirty="0"/>
              <a:t> invisibili → effetti reali. Occorre lavorare sulla consapevolezza per operare un cambiamento reale.</a:t>
            </a:r>
          </a:p>
          <a:p>
            <a:r>
              <a:rPr lang="it-IT" sz="1800" dirty="0"/>
              <a:t>Linguaggio e rappresentazioni: Il linguaggio plasma l’immaginario.</a:t>
            </a:r>
          </a:p>
          <a:p>
            <a:r>
              <a:rPr lang="it-IT" sz="1800" dirty="0"/>
              <a:t>Orientamento consapevole: orientare per  liberare.</a:t>
            </a:r>
          </a:p>
          <a:p>
            <a:r>
              <a:rPr lang="it-IT" sz="1800" dirty="0"/>
              <a:t>Lavorare sulla costruzione di significati condivisi (anche con i </a:t>
            </a:r>
            <a:r>
              <a:rPr lang="it-IT" sz="1800" i="1" dirty="0" err="1"/>
              <a:t>peers</a:t>
            </a:r>
            <a:r>
              <a:rPr lang="it-IT" sz="1800" dirty="0"/>
              <a:t>) perché appartenere può diventare più importante che scegliere.</a:t>
            </a:r>
          </a:p>
          <a:p>
            <a:r>
              <a:rPr lang="it-IT" sz="1800" dirty="0"/>
              <a:t>Prendere consapevolezza dei traguardi raggiunti: è cambiato il clima, non la genetica.</a:t>
            </a:r>
          </a:p>
          <a:p>
            <a:r>
              <a:rPr lang="it-IT" sz="1800" b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Educare al possibile</a:t>
            </a:r>
          </a:p>
          <a:p>
            <a:pPr lvl="1"/>
            <a:r>
              <a:rPr lang="it-IT" sz="1400" dirty="0"/>
              <a:t>Visione futura (</a:t>
            </a:r>
            <a:r>
              <a:rPr lang="it-IT" sz="1400" b="1" dirty="0">
                <a:solidFill>
                  <a:srgbClr val="00B050"/>
                </a:solidFill>
              </a:rPr>
              <a:t>future </a:t>
            </a:r>
            <a:r>
              <a:rPr lang="it-IT" sz="1400" b="1" dirty="0" err="1">
                <a:solidFill>
                  <a:srgbClr val="00B050"/>
                </a:solidFill>
              </a:rPr>
              <a:t>literacy</a:t>
            </a:r>
            <a:r>
              <a:rPr lang="it-IT" sz="1400" dirty="0"/>
              <a:t>):  Il genere non decide chi diventiamo.</a:t>
            </a:r>
          </a:p>
          <a:p>
            <a:pPr lvl="1"/>
            <a:r>
              <a:rPr lang="it-IT" sz="1400" b="1" dirty="0" err="1">
                <a:solidFill>
                  <a:srgbClr val="CC0066"/>
                </a:solidFill>
              </a:rPr>
              <a:t>Roles</a:t>
            </a:r>
            <a:r>
              <a:rPr lang="it-IT" sz="1400" b="1" dirty="0">
                <a:solidFill>
                  <a:srgbClr val="CC0066"/>
                </a:solidFill>
              </a:rPr>
              <a:t> models e mentoring</a:t>
            </a:r>
            <a:r>
              <a:rPr lang="it-IT" sz="1400" dirty="0"/>
              <a:t>: se posso vederlo, allora posso esserlo anch’io!</a:t>
            </a:r>
          </a:p>
          <a:p>
            <a:pPr lvl="1"/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99088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10368476-BBCD-0C5A-9CEA-6D70CF5D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8029"/>
            <a:ext cx="5097228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prospettiva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necessario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6A70EF-2E35-3BD6-E04C-97BB466429A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Gli </a:t>
            </a:r>
            <a:r>
              <a:rPr lang="en-US" sz="1700" dirty="0" err="1"/>
              <a:t>studi</a:t>
            </a:r>
            <a:r>
              <a:rPr lang="en-US" sz="1700" dirty="0"/>
              <a:t> di </a:t>
            </a:r>
            <a:r>
              <a:rPr lang="en-US" sz="1700" dirty="0" err="1"/>
              <a:t>genere</a:t>
            </a:r>
            <a:r>
              <a:rPr lang="en-US" sz="1700" dirty="0"/>
              <a:t> non </a:t>
            </a:r>
            <a:r>
              <a:rPr lang="en-US" sz="1700" dirty="0" err="1"/>
              <a:t>possono</a:t>
            </a:r>
            <a:r>
              <a:rPr lang="en-US" sz="1700" dirty="0"/>
              <a:t> (</a:t>
            </a:r>
            <a:r>
              <a:rPr lang="en-US" sz="1700" dirty="0" err="1"/>
              <a:t>più</a:t>
            </a:r>
            <a:r>
              <a:rPr lang="en-US" sz="1700" dirty="0"/>
              <a:t>) </a:t>
            </a:r>
            <a:r>
              <a:rPr lang="en-US" sz="1700" dirty="0" err="1"/>
              <a:t>guardare</a:t>
            </a:r>
            <a:r>
              <a:rPr lang="en-US" sz="1700" dirty="0"/>
              <a:t> (solo) </a:t>
            </a:r>
            <a:r>
              <a:rPr lang="en-US" sz="1700" dirty="0" err="1"/>
              <a:t>alla</a:t>
            </a:r>
            <a:r>
              <a:rPr lang="en-US" sz="1700" dirty="0"/>
              <a:t> donna come </a:t>
            </a:r>
            <a:r>
              <a:rPr lang="en-US" sz="1700" dirty="0" err="1"/>
              <a:t>alla</a:t>
            </a:r>
            <a:r>
              <a:rPr lang="en-US" sz="1700" dirty="0"/>
              <a:t> </a:t>
            </a:r>
            <a:r>
              <a:rPr lang="en-US" sz="1700" dirty="0" err="1"/>
              <a:t>parte</a:t>
            </a:r>
            <a:r>
              <a:rPr lang="en-US" sz="1700" dirty="0"/>
              <a:t> </a:t>
            </a:r>
            <a:r>
              <a:rPr lang="en-US" sz="1700" dirty="0" err="1"/>
              <a:t>debole</a:t>
            </a:r>
            <a:r>
              <a:rPr lang="en-US" sz="1700" dirty="0"/>
              <a:t> da </a:t>
            </a:r>
            <a:r>
              <a:rPr lang="en-US" sz="1700" dirty="0" err="1"/>
              <a:t>proteggere</a:t>
            </a:r>
            <a:r>
              <a:rPr lang="en-US" sz="17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Occorre</a:t>
            </a:r>
            <a:r>
              <a:rPr lang="en-US" sz="1700" dirty="0"/>
              <a:t> </a:t>
            </a:r>
            <a:r>
              <a:rPr lang="en-US" sz="1700" dirty="0" err="1"/>
              <a:t>guardare</a:t>
            </a:r>
            <a:r>
              <a:rPr lang="en-US" sz="1700" dirty="0"/>
              <a:t> </a:t>
            </a:r>
            <a:r>
              <a:rPr lang="en-US" sz="1700" dirty="0" err="1"/>
              <a:t>all’uguaglianza</a:t>
            </a:r>
            <a:r>
              <a:rPr lang="en-US" sz="1700" dirty="0"/>
              <a:t> in senso </a:t>
            </a:r>
            <a:r>
              <a:rPr lang="en-US" sz="1700" dirty="0" err="1"/>
              <a:t>globale</a:t>
            </a:r>
            <a:r>
              <a:rPr lang="en-US" sz="1700" dirty="0"/>
              <a:t>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‘The boy crisis’ (</a:t>
            </a:r>
            <a:r>
              <a:rPr lang="en-US" sz="1700" dirty="0" err="1"/>
              <a:t>soprattutto</a:t>
            </a:r>
            <a:r>
              <a:rPr lang="en-US" sz="1700" dirty="0"/>
              <a:t> </a:t>
            </a:r>
            <a:r>
              <a:rPr lang="en-US" sz="1700" dirty="0" err="1"/>
              <a:t>nei</a:t>
            </a:r>
            <a:r>
              <a:rPr lang="en-US" sz="1700" dirty="0"/>
              <a:t> </a:t>
            </a:r>
            <a:r>
              <a:rPr lang="en-US" sz="1700" dirty="0" err="1"/>
              <a:t>paesi</a:t>
            </a:r>
            <a:r>
              <a:rPr lang="en-US" sz="1700" dirty="0"/>
              <a:t> </a:t>
            </a:r>
            <a:r>
              <a:rPr lang="en-US" sz="1700" dirty="0" err="1"/>
              <a:t>occidentali</a:t>
            </a:r>
            <a:r>
              <a:rPr lang="en-US" sz="1700" dirty="0"/>
              <a:t>).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Quali </a:t>
            </a:r>
            <a:r>
              <a:rPr lang="en-US" sz="1700" dirty="0" err="1"/>
              <a:t>sono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ambiti</a:t>
            </a:r>
            <a:r>
              <a:rPr lang="en-US" sz="1700" dirty="0"/>
              <a:t> </a:t>
            </a:r>
            <a:r>
              <a:rPr lang="en-US" sz="1700" dirty="0" err="1"/>
              <a:t>professionali</a:t>
            </a:r>
            <a:r>
              <a:rPr lang="en-US" sz="1700" dirty="0"/>
              <a:t> (ma </a:t>
            </a:r>
            <a:r>
              <a:rPr lang="en-US" sz="1700" dirty="0" err="1"/>
              <a:t>anche</a:t>
            </a:r>
            <a:r>
              <a:rPr lang="en-US" sz="1700" dirty="0"/>
              <a:t> </a:t>
            </a:r>
            <a:r>
              <a:rPr lang="en-US" sz="1700" dirty="0" err="1"/>
              <a:t>personali</a:t>
            </a:r>
            <a:r>
              <a:rPr lang="en-US" sz="1700" dirty="0"/>
              <a:t>) in cui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uomini</a:t>
            </a:r>
            <a:r>
              <a:rPr lang="en-US" sz="1700" dirty="0"/>
              <a:t>, </a:t>
            </a:r>
            <a:r>
              <a:rPr lang="en-US" sz="1700" i="1" dirty="0"/>
              <a:t>in </a:t>
            </a:r>
            <a:r>
              <a:rPr lang="en-US" sz="1700" i="1" dirty="0" err="1"/>
              <a:t>quanto</a:t>
            </a:r>
            <a:r>
              <a:rPr lang="en-US" sz="1700" i="1" dirty="0"/>
              <a:t> </a:t>
            </a:r>
            <a:r>
              <a:rPr lang="en-US" sz="1700" i="1" dirty="0" err="1"/>
              <a:t>uomini</a:t>
            </a:r>
            <a:r>
              <a:rPr lang="en-US" sz="1700" dirty="0"/>
              <a:t>, </a:t>
            </a:r>
            <a:r>
              <a:rPr lang="en-US" sz="1700" dirty="0" err="1"/>
              <a:t>risultano</a:t>
            </a:r>
            <a:r>
              <a:rPr lang="en-US" sz="1700" dirty="0"/>
              <a:t> </a:t>
            </a:r>
            <a:r>
              <a:rPr lang="en-US" sz="1700" dirty="0" err="1"/>
              <a:t>sistematicamente</a:t>
            </a:r>
            <a:r>
              <a:rPr lang="en-US" sz="1700" dirty="0"/>
              <a:t> </a:t>
            </a:r>
            <a:r>
              <a:rPr lang="en-US" sz="1700" dirty="0" err="1"/>
              <a:t>svantaggiati</a:t>
            </a:r>
            <a:r>
              <a:rPr lang="en-US" sz="1700" dirty="0"/>
              <a:t> rispetto alle </a:t>
            </a:r>
            <a:r>
              <a:rPr lang="en-US" sz="1700" dirty="0" err="1"/>
              <a:t>donne</a:t>
            </a:r>
            <a:r>
              <a:rPr lang="en-US" sz="1700" dirty="0"/>
              <a:t>?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Immagine 5" descr="Immagine che contiene vestiti, dipinto, uomo, nuvola&#10;&#10;Il contenuto generato dall'IA potrebbe non essere corretto.">
            <a:extLst>
              <a:ext uri="{FF2B5EF4-FFF2-40B4-BE49-F238E27FC236}">
                <a16:creationId xmlns:a16="http://schemas.microsoft.com/office/drawing/2014/main" id="{85AF0C80-93A8-9CC9-A11F-8DB4214A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r="-1" b="2787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79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5988" y="914400"/>
            <a:ext cx="5143972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it-IT"/>
          </a:p>
          <a:p>
            <a:pPr>
              <a:defRPr sz="4400" b="1">
                <a:solidFill>
                  <a:srgbClr val="003366"/>
                </a:solidFill>
              </a:defRPr>
            </a:pPr>
            <a:r>
              <a:rPr lang="it-IT" sz="4400"/>
              <a:t>Le domande chiave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5988" y="2743201"/>
            <a:ext cx="5355762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it-IT"/>
          </a:p>
          <a:p>
            <a:pPr>
              <a:defRPr sz="2800">
                <a:solidFill>
                  <a:srgbClr val="323232"/>
                </a:solidFill>
              </a:defRPr>
            </a:pPr>
            <a:r>
              <a:rPr lang="it-IT" sz="2800"/>
              <a:t>1. Cosa sappiamo davvero?</a:t>
            </a:r>
            <a:br>
              <a:rPr lang="it-IT" sz="2800"/>
            </a:br>
            <a:r>
              <a:rPr lang="it-IT" sz="2800"/>
              <a:t>2. Da dove nascono le differenze?</a:t>
            </a:r>
            <a:br>
              <a:rPr lang="it-IT" sz="2800"/>
            </a:br>
            <a:r>
              <a:rPr lang="it-IT" sz="2800"/>
              <a:t>3. Come possiamo agire?</a:t>
            </a:r>
          </a:p>
        </p:txBody>
      </p:sp>
      <p:pic>
        <p:nvPicPr>
          <p:cNvPr id="2056" name="Picture 8" descr="Thumbnail Image ">
            <a:extLst>
              <a:ext uri="{FF2B5EF4-FFF2-40B4-BE49-F238E27FC236}">
                <a16:creationId xmlns:a16="http://schemas.microsoft.com/office/drawing/2014/main" id="{EA894A2C-9E80-7E6E-711E-0D5E1E148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r="15334" b="-1"/>
          <a:stretch>
            <a:fillRect/>
          </a:stretch>
        </p:blipFill>
        <p:spPr bwMode="auto">
          <a:xfrm>
            <a:off x="7249886" y="2253343"/>
            <a:ext cx="4841261" cy="447068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E751BE0-D3FB-4E4F-1C04-FB55F72E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Nulla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nella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vita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temuto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solo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compreso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Ora è il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momento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comprendere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2300"/>
              <a:t> </a:t>
            </a: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temere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meno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.»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86E0E6-D256-FE2E-64D7-D4DD1CBB1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7908" y="5086350"/>
            <a:ext cx="2446465" cy="117829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Marie Curie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RIE SKLODOWSKA-CURIE ACTIONS (MSCA) - UNISI - Research">
            <a:extLst>
              <a:ext uri="{FF2B5EF4-FFF2-40B4-BE49-F238E27FC236}">
                <a16:creationId xmlns:a16="http://schemas.microsoft.com/office/drawing/2014/main" id="{838DAE1D-AE97-2DF6-7C74-66DBF78B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307090"/>
            <a:ext cx="7608304" cy="43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06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egnaposto contenuto 5" descr="Illustrazione di una persona con binocoli">
            <a:extLst>
              <a:ext uri="{FF2B5EF4-FFF2-40B4-BE49-F238E27FC236}">
                <a16:creationId xmlns:a16="http://schemas.microsoft.com/office/drawing/2014/main" id="{CAC5D2C9-51F4-0E70-F73D-12D76FD4E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5" b="-1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2" name="Picture 2" descr="But Some of Us Are Brave - 2nd Edition by Hull &amp; Patricia Bell-Scott &amp;  Barbara Smith (Paperback) : Target">
            <a:extLst>
              <a:ext uri="{FF2B5EF4-FFF2-40B4-BE49-F238E27FC236}">
                <a16:creationId xmlns:a16="http://schemas.microsoft.com/office/drawing/2014/main" id="{75EFFD7B-7841-5849-AF57-4713DB1F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8" r="18020"/>
          <a:stretch>
            <a:fillRect/>
          </a:stretch>
        </p:blipFill>
        <p:spPr bwMode="auto">
          <a:xfrm>
            <a:off x="8773024" y="1139869"/>
            <a:ext cx="2642653" cy="43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9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9B7AC7-23D1-CD89-AD08-7DBB4EE51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0" r="2" b="40991"/>
          <a:stretch>
            <a:fillRect/>
          </a:stretch>
        </p:blipFill>
        <p:spPr>
          <a:xfrm>
            <a:off x="4424333" y="1549711"/>
            <a:ext cx="3343333" cy="375857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7C2D46-8D39-0ED7-4FD9-0C22D8EE317E}"/>
              </a:ext>
            </a:extLst>
          </p:cNvPr>
          <p:cNvSpPr txBox="1"/>
          <p:nvPr/>
        </p:nvSpPr>
        <p:spPr>
          <a:xfrm>
            <a:off x="8250890" y="2533476"/>
            <a:ext cx="324026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Intersezionalità</a:t>
            </a:r>
            <a:r>
              <a:rPr lang="en-US" sz="2000" dirty="0"/>
              <a:t> (</a:t>
            </a:r>
            <a:r>
              <a:rPr lang="en-US" sz="2000" dirty="0" err="1"/>
              <a:t>Kimberlé</a:t>
            </a:r>
            <a:r>
              <a:rPr lang="en-US" sz="2000" dirty="0"/>
              <a:t> Crenshaw, 1989)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Intuizione</a:t>
            </a:r>
            <a:r>
              <a:rPr lang="en-US" sz="2000" dirty="0"/>
              <a:t> </a:t>
            </a:r>
            <a:r>
              <a:rPr lang="en-US" sz="2000" dirty="0" err="1"/>
              <a:t>teorica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Toolkit </a:t>
            </a:r>
            <a:r>
              <a:rPr lang="en-US" sz="2000" dirty="0" err="1"/>
              <a:t>metodologico</a:t>
            </a:r>
            <a:endParaRPr lang="en-US" sz="20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 descr="Immagine che contiene vestiti, Viso umano, dipinto, ragazzo&#10;&#10;Il contenuto generato dall'IA potrebbe non essere corretto.">
            <a:extLst>
              <a:ext uri="{FF2B5EF4-FFF2-40B4-BE49-F238E27FC236}">
                <a16:creationId xmlns:a16="http://schemas.microsoft.com/office/drawing/2014/main" id="{48F0C401-F15F-F85D-AC1D-03E691928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>
            <a:fillRect/>
          </a:stretch>
        </p:blipFill>
        <p:spPr>
          <a:xfrm>
            <a:off x="874088" y="1056025"/>
            <a:ext cx="3343333" cy="46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2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E9681F-3728-4A7A-9A23-EB9A7B1C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dati INVALSI: una fotografia del paese	</a:t>
            </a:r>
          </a:p>
        </p:txBody>
      </p:sp>
      <p:graphicFrame>
        <p:nvGraphicFramePr>
          <p:cNvPr id="20" name="Segnaposto contenuto 2">
            <a:extLst>
              <a:ext uri="{FF2B5EF4-FFF2-40B4-BE49-F238E27FC236}">
                <a16:creationId xmlns:a16="http://schemas.microsoft.com/office/drawing/2014/main" id="{A0A8E51C-87AB-DCFD-FDED-836122A8E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81597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424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5DDF9-E211-73D7-1EF8-50B93CC9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A85BEE-4F00-CF7A-E27E-324F3F01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dati INVALSI: una fotografia del paese	</a:t>
            </a:r>
          </a:p>
        </p:txBody>
      </p:sp>
      <p:graphicFrame>
        <p:nvGraphicFramePr>
          <p:cNvPr id="20" name="Segnaposto contenuto 2">
            <a:extLst>
              <a:ext uri="{FF2B5EF4-FFF2-40B4-BE49-F238E27FC236}">
                <a16:creationId xmlns:a16="http://schemas.microsoft.com/office/drawing/2014/main" id="{800AF84F-0178-82D7-FF0F-8FFAAFDD36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233433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722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C1AF8-4093-4C19-00ED-812A80A0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Differenze di genere in Inglese Reading, Inglese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Italiano e Matematica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8E3A46-9789-2A18-9B4B-1CDFC917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0039"/>
            <a:ext cx="5978271" cy="1501756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3281D85-36A4-BDEC-5BA7-F40E933EE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90" y="2177034"/>
            <a:ext cx="5636895" cy="1452988"/>
          </a:xfrm>
          <a:prstGeom prst="rect">
            <a:avLst/>
          </a:prstGeom>
          <a:ln w="63500">
            <a:solidFill>
              <a:srgbClr val="FF5050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DE1DA5-3318-2E34-D679-8A78F4218483}"/>
              </a:ext>
            </a:extLst>
          </p:cNvPr>
          <p:cNvSpPr txBox="1"/>
          <p:nvPr/>
        </p:nvSpPr>
        <p:spPr>
          <a:xfrm>
            <a:off x="178690" y="2191968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>
                <a:solidFill>
                  <a:srgbClr val="FF3300"/>
                </a:solidFill>
              </a:rPr>
              <a:t>Inglese Reading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9C2A7D-7EC6-B36F-033E-5D9B2E3FB86A}"/>
              </a:ext>
            </a:extLst>
          </p:cNvPr>
          <p:cNvSpPr txBox="1"/>
          <p:nvPr/>
        </p:nvSpPr>
        <p:spPr>
          <a:xfrm>
            <a:off x="6122290" y="2171810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/>
              <a:t>Inglese </a:t>
            </a:r>
            <a:r>
              <a:rPr lang="it-IT" b="1" cap="small" dirty="0" err="1"/>
              <a:t>Listening</a:t>
            </a:r>
            <a:endParaRPr lang="it-IT" b="1" cap="small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A75B575-14D5-E26D-C5CE-88381BD09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90" y="3972201"/>
            <a:ext cx="5636895" cy="1330447"/>
          </a:xfrm>
          <a:prstGeom prst="rect">
            <a:avLst/>
          </a:prstGeom>
          <a:ln w="63500">
            <a:solidFill>
              <a:srgbClr val="FFCCFF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7283A9-0B27-40A2-F973-EA9B3083E8C1}"/>
              </a:ext>
            </a:extLst>
          </p:cNvPr>
          <p:cNvSpPr txBox="1"/>
          <p:nvPr/>
        </p:nvSpPr>
        <p:spPr>
          <a:xfrm>
            <a:off x="192977" y="4018788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/>
              <a:t>Italiano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B30EC7E-4811-FD40-98A4-7C15A1D50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289" y="3950429"/>
            <a:ext cx="5951981" cy="1352219"/>
          </a:xfrm>
          <a:prstGeom prst="rect">
            <a:avLst/>
          </a:prstGeom>
          <a:solidFill>
            <a:schemeClr val="bg1"/>
          </a:solidFill>
          <a:ln w="63500">
            <a:solidFill>
              <a:srgbClr val="CC0099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3BB827-1CEF-2E00-BA54-242055404C0C}"/>
              </a:ext>
            </a:extLst>
          </p:cNvPr>
          <p:cNvSpPr txBox="1"/>
          <p:nvPr/>
        </p:nvSpPr>
        <p:spPr>
          <a:xfrm>
            <a:off x="6122289" y="3972201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/>
              <a:t>Matematica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0E197E-16DF-4592-FC25-F5E109F9B477}"/>
              </a:ext>
            </a:extLst>
          </p:cNvPr>
          <p:cNvSpPr txBox="1"/>
          <p:nvPr/>
        </p:nvSpPr>
        <p:spPr>
          <a:xfrm>
            <a:off x="293914" y="5627914"/>
            <a:ext cx="11680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Differenze tra maschi e femmine </a:t>
            </a:r>
            <a:r>
              <a:rPr lang="it-IT" dirty="0"/>
              <a:t>calcolati sul campione nazionale (rappresentativo per regione)</a:t>
            </a:r>
          </a:p>
          <a:p>
            <a:r>
              <a:rPr lang="it-IT" b="1" dirty="0"/>
              <a:t>Grado 5</a:t>
            </a:r>
            <a:r>
              <a:rPr lang="it-IT" dirty="0"/>
              <a:t>: </a:t>
            </a:r>
            <a:r>
              <a:rPr lang="it-IT" b="1" dirty="0"/>
              <a:t>prova lineare </a:t>
            </a:r>
            <a:r>
              <a:rPr lang="it-IT" dirty="0"/>
              <a:t>– Stima delle abilità secondo il modello di Rasch (</a:t>
            </a:r>
            <a:r>
              <a:rPr lang="it-IT" b="1" dirty="0"/>
              <a:t>media = 200, </a:t>
            </a:r>
            <a:r>
              <a:rPr lang="it-IT" b="1" dirty="0" err="1"/>
              <a:t>dev</a:t>
            </a:r>
            <a:r>
              <a:rPr lang="it-IT" b="1" dirty="0"/>
              <a:t>. st. = 40</a:t>
            </a:r>
            <a:r>
              <a:rPr lang="it-IT" dirty="0"/>
              <a:t>)</a:t>
            </a:r>
          </a:p>
          <a:p>
            <a:r>
              <a:rPr lang="it-IT" dirty="0"/>
              <a:t>Anno di somministrazione: </a:t>
            </a:r>
            <a:r>
              <a:rPr lang="it-IT" b="1" dirty="0" err="1"/>
              <a:t>a.s.</a:t>
            </a:r>
            <a:r>
              <a:rPr lang="it-IT" b="1" dirty="0"/>
              <a:t> 2024/2025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4EE04EB-8A49-381B-2008-8529BC7BCFC1}"/>
              </a:ext>
            </a:extLst>
          </p:cNvPr>
          <p:cNvSpPr/>
          <p:nvPr/>
        </p:nvSpPr>
        <p:spPr>
          <a:xfrm>
            <a:off x="3399183" y="2832652"/>
            <a:ext cx="655982" cy="715617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1F60369-48FE-AF88-4879-25A0BF2AE9B4}"/>
              </a:ext>
            </a:extLst>
          </p:cNvPr>
          <p:cNvSpPr/>
          <p:nvPr/>
        </p:nvSpPr>
        <p:spPr>
          <a:xfrm>
            <a:off x="9564757" y="2832652"/>
            <a:ext cx="655982" cy="71561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11F16E5-6BF3-674B-5A88-9FF0DD850AB7}"/>
              </a:ext>
            </a:extLst>
          </p:cNvPr>
          <p:cNvSpPr/>
          <p:nvPr/>
        </p:nvSpPr>
        <p:spPr>
          <a:xfrm>
            <a:off x="3458818" y="4646416"/>
            <a:ext cx="586408" cy="591505"/>
          </a:xfrm>
          <a:prstGeom prst="rect">
            <a:avLst/>
          </a:prstGeom>
          <a:noFill/>
          <a:ln w="57150">
            <a:solidFill>
              <a:srgbClr val="FF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2127273-9959-5133-29A9-5A04FCC4F357}"/>
              </a:ext>
            </a:extLst>
          </p:cNvPr>
          <p:cNvSpPr/>
          <p:nvPr/>
        </p:nvSpPr>
        <p:spPr>
          <a:xfrm>
            <a:off x="9584635" y="4578024"/>
            <a:ext cx="655982" cy="659897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8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3B1C9-CC82-A8EC-2980-4B42BCA7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32" y="271728"/>
            <a:ext cx="4764004" cy="132286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Geografia </a:t>
            </a:r>
            <a:br>
              <a:rPr lang="en-US" sz="4800" b="1" dirty="0">
                <a:solidFill>
                  <a:srgbClr val="0000CC"/>
                </a:solidFill>
              </a:rPr>
            </a:br>
            <a:r>
              <a:rPr lang="en-US" sz="4800" b="1" dirty="0" err="1">
                <a:solidFill>
                  <a:srgbClr val="0000CC"/>
                </a:solidFill>
              </a:rPr>
              <a:t>delle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differenze</a:t>
            </a:r>
            <a:endParaRPr lang="en-US" sz="4800" b="1" dirty="0">
              <a:solidFill>
                <a:srgbClr val="0000CC"/>
              </a:solidFill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62AE330-5C66-3819-121B-9BADFA166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703177"/>
              </p:ext>
            </p:extLst>
          </p:nvPr>
        </p:nvGraphicFramePr>
        <p:xfrm>
          <a:off x="5440017" y="726617"/>
          <a:ext cx="6412576" cy="5907622"/>
        </p:xfrm>
        <a:graphic>
          <a:graphicData uri="http://schemas.openxmlformats.org/drawingml/2006/table">
            <a:tbl>
              <a:tblPr>
                <a:tableStyleId>{17292A2E-F333-43FB-9621-5CBBE7FDCDCB}</a:tableStyleId>
              </a:tblPr>
              <a:tblGrid>
                <a:gridCol w="1671806">
                  <a:extLst>
                    <a:ext uri="{9D8B030D-6E8A-4147-A177-3AD203B41FA5}">
                      <a16:colId xmlns:a16="http://schemas.microsoft.com/office/drawing/2014/main" val="1212233133"/>
                    </a:ext>
                  </a:extLst>
                </a:gridCol>
                <a:gridCol w="477259">
                  <a:extLst>
                    <a:ext uri="{9D8B030D-6E8A-4147-A177-3AD203B41FA5}">
                      <a16:colId xmlns:a16="http://schemas.microsoft.com/office/drawing/2014/main" val="1244859755"/>
                    </a:ext>
                  </a:extLst>
                </a:gridCol>
                <a:gridCol w="583316">
                  <a:extLst>
                    <a:ext uri="{9D8B030D-6E8A-4147-A177-3AD203B41FA5}">
                      <a16:colId xmlns:a16="http://schemas.microsoft.com/office/drawing/2014/main" val="2707443732"/>
                    </a:ext>
                  </a:extLst>
                </a:gridCol>
                <a:gridCol w="466653">
                  <a:extLst>
                    <a:ext uri="{9D8B030D-6E8A-4147-A177-3AD203B41FA5}">
                      <a16:colId xmlns:a16="http://schemas.microsoft.com/office/drawing/2014/main" val="1653944132"/>
                    </a:ext>
                  </a:extLst>
                </a:gridCol>
                <a:gridCol w="625739">
                  <a:extLst>
                    <a:ext uri="{9D8B030D-6E8A-4147-A177-3AD203B41FA5}">
                      <a16:colId xmlns:a16="http://schemas.microsoft.com/office/drawing/2014/main" val="3655555495"/>
                    </a:ext>
                  </a:extLst>
                </a:gridCol>
                <a:gridCol w="477259">
                  <a:extLst>
                    <a:ext uri="{9D8B030D-6E8A-4147-A177-3AD203B41FA5}">
                      <a16:colId xmlns:a16="http://schemas.microsoft.com/office/drawing/2014/main" val="1650960446"/>
                    </a:ext>
                  </a:extLst>
                </a:gridCol>
                <a:gridCol w="509076">
                  <a:extLst>
                    <a:ext uri="{9D8B030D-6E8A-4147-A177-3AD203B41FA5}">
                      <a16:colId xmlns:a16="http://schemas.microsoft.com/office/drawing/2014/main" val="3642759220"/>
                    </a:ext>
                  </a:extLst>
                </a:gridCol>
                <a:gridCol w="466653">
                  <a:extLst>
                    <a:ext uri="{9D8B030D-6E8A-4147-A177-3AD203B41FA5}">
                      <a16:colId xmlns:a16="http://schemas.microsoft.com/office/drawing/2014/main" val="2528506699"/>
                    </a:ext>
                  </a:extLst>
                </a:gridCol>
                <a:gridCol w="625739">
                  <a:extLst>
                    <a:ext uri="{9D8B030D-6E8A-4147-A177-3AD203B41FA5}">
                      <a16:colId xmlns:a16="http://schemas.microsoft.com/office/drawing/2014/main" val="1856794742"/>
                    </a:ext>
                  </a:extLst>
                </a:gridCol>
                <a:gridCol w="509076">
                  <a:extLst>
                    <a:ext uri="{9D8B030D-6E8A-4147-A177-3AD203B41FA5}">
                      <a16:colId xmlns:a16="http://schemas.microsoft.com/office/drawing/2014/main" val="1314977409"/>
                    </a:ext>
                  </a:extLst>
                </a:gridCol>
              </a:tblGrid>
              <a:tr h="5017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Aptos Narrow" panose="020B0004020202020204" pitchFamily="34" charset="0"/>
                        </a:rPr>
                        <a:t>Min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Max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Aptos Narrow" panose="020B0004020202020204" pitchFamily="34" charset="0"/>
                        </a:rPr>
                        <a:t>Media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Dev. </a:t>
                      </a:r>
                      <a:r>
                        <a:rPr lang="it-IT" sz="1200" b="1" u="none" strike="noStrike" dirty="0" err="1">
                          <a:effectLst/>
                          <a:latin typeface="Aptos Narrow" panose="020B0004020202020204" pitchFamily="34" charset="0"/>
                        </a:rPr>
                        <a:t>std</a:t>
                      </a: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.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Min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Max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Media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Dev. </a:t>
                      </a:r>
                      <a:r>
                        <a:rPr lang="it-IT" sz="1200" b="1" u="none" strike="noStrike" dirty="0" err="1">
                          <a:effectLst/>
                          <a:latin typeface="Aptos Narrow" panose="020B0004020202020204" pitchFamily="34" charset="0"/>
                        </a:rPr>
                        <a:t>std</a:t>
                      </a: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.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F-M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809255932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Molise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108,37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213,89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35,64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108,37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196,98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32,90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-16,90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3970603261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Emilia-Romagna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203,54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40,25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187,69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35,58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-15,85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369348440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Puglia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200,66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38,01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186,27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34,99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-14,39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3425284601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Veneto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116,12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204,39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39,21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190,06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36,23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-14,33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834940132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Liguria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197,98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36,09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80,64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183,84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37,59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-14,14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998951191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Abruzzo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108,37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207,87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39,89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116,12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194,68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34,91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-13,19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4052879503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>
                          <a:effectLst/>
                          <a:latin typeface="Aptos Narrow" panose="020B0004020202020204" pitchFamily="34" charset="0"/>
                        </a:rPr>
                        <a:t>Lombardia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202,18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37,83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189,59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35,14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-12,59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3441176728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Lazio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201,28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38,52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189,60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35,85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-11,68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242033660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Prov. Aut. Trento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199,05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38,75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187,72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34,85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-11,34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33004011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Piemonte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202,47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38,81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312,24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191,74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35,37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-10,72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546248521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Valle d'Aosta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129,05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299,64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199,95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36,10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116,12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281,78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189,46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32,50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-10,49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479310497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>
                          <a:effectLst/>
                          <a:latin typeface="Aptos Narrow" panose="020B0004020202020204" pitchFamily="34" charset="0"/>
                        </a:rPr>
                        <a:t>Sicilia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99,09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194,37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39,15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184,51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37,71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-9,86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595734036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Marche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205,29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37,95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108,37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196,15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37,41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-9,14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984119705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Toscana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201,14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40,12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192,27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35,78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-8,87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4030712376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>
                          <a:effectLst/>
                          <a:latin typeface="Aptos Narrow" panose="020B0004020202020204" pitchFamily="34" charset="0"/>
                        </a:rPr>
                        <a:t>Campania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201,65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40,27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331,02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193,17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38,70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-8,48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3893472544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Friuli Venezia Giulia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198,43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35,63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268,73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190,00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35,36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-8,43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86241278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Calabria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281,78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189,42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36,45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268,73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181,44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30,66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-7,99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611729098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u="none" strike="noStrike" dirty="0">
                          <a:effectLst/>
                          <a:latin typeface="Aptos Narrow" panose="020B0004020202020204" pitchFamily="34" charset="0"/>
                        </a:rPr>
                        <a:t>Prov. </a:t>
                      </a:r>
                      <a:r>
                        <a:rPr lang="en-US" sz="1200" b="1" u="none" strike="noStrike" dirty="0" err="1">
                          <a:effectLst/>
                          <a:latin typeface="Aptos Narrow" panose="020B0004020202020204" pitchFamily="34" charset="0"/>
                        </a:rPr>
                        <a:t>Aut</a:t>
                      </a:r>
                      <a:r>
                        <a:rPr lang="en-US" sz="1200" b="1" u="none" strike="noStrike" dirty="0">
                          <a:effectLst/>
                          <a:latin typeface="Aptos Narrow" panose="020B0004020202020204" pitchFamily="34" charset="0"/>
                        </a:rPr>
                        <a:t>. Bolzano (l. it.)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99,31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187,98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34,82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275,64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180,79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34,03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-7,19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339147734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Umbria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108,37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340,93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204,66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36,76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197,47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36,36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-7,18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89924885"/>
                  </a:ext>
                </a:extLst>
              </a:tr>
              <a:tr h="282037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Sardegna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116,12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189,66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36,55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281,78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182,72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33,81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-6,93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530845125"/>
                  </a:ext>
                </a:extLst>
              </a:tr>
              <a:tr h="25619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b="1" u="none" strike="noStrike" dirty="0">
                          <a:effectLst/>
                          <a:latin typeface="Aptos Narrow" panose="020B0004020202020204" pitchFamily="34" charset="0"/>
                        </a:rPr>
                        <a:t>Basilicata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73,91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197,66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38,98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88,26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300,96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>
                          <a:effectLst/>
                          <a:latin typeface="Aptos Narrow" panose="020B0004020202020204" pitchFamily="34" charset="0"/>
                        </a:rPr>
                        <a:t>191,53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37,14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200" u="none" strike="noStrike" dirty="0">
                          <a:effectLst/>
                          <a:latin typeface="Aptos Narrow" panose="020B0004020202020204" pitchFamily="34" charset="0"/>
                        </a:rPr>
                        <a:t>-6,13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685994069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B6DA3ED1-304A-345B-250A-20822934FFDF}"/>
              </a:ext>
            </a:extLst>
          </p:cNvPr>
          <p:cNvSpPr/>
          <p:nvPr/>
        </p:nvSpPr>
        <p:spPr>
          <a:xfrm>
            <a:off x="5440017" y="1183826"/>
            <a:ext cx="6412576" cy="3120887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6FDF383-A725-7868-FA71-3611E8807BF1}"/>
              </a:ext>
            </a:extLst>
          </p:cNvPr>
          <p:cNvSpPr/>
          <p:nvPr/>
        </p:nvSpPr>
        <p:spPr>
          <a:xfrm>
            <a:off x="10237253" y="816125"/>
            <a:ext cx="499241" cy="5825885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B361DA2-E80B-8EC0-3B96-A58FBF8664E8}"/>
              </a:ext>
            </a:extLst>
          </p:cNvPr>
          <p:cNvSpPr/>
          <p:nvPr/>
        </p:nvSpPr>
        <p:spPr>
          <a:xfrm>
            <a:off x="7076661" y="1710591"/>
            <a:ext cx="1093310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8B8B7D0-AD82-68B9-1092-0AE9B45A9F58}"/>
              </a:ext>
            </a:extLst>
          </p:cNvPr>
          <p:cNvSpPr/>
          <p:nvPr/>
        </p:nvSpPr>
        <p:spPr>
          <a:xfrm>
            <a:off x="9243321" y="1489074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74BD86D-6227-0E00-1ECC-B70F121CF279}"/>
              </a:ext>
            </a:extLst>
          </p:cNvPr>
          <p:cNvSpPr/>
          <p:nvPr/>
        </p:nvSpPr>
        <p:spPr>
          <a:xfrm>
            <a:off x="7079976" y="1962381"/>
            <a:ext cx="1083365" cy="3515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E834EDD-65DF-DEB6-E1A2-808675952A86}"/>
              </a:ext>
            </a:extLst>
          </p:cNvPr>
          <p:cNvSpPr/>
          <p:nvPr/>
        </p:nvSpPr>
        <p:spPr>
          <a:xfrm>
            <a:off x="9246636" y="1744780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8D33A3D-82C3-02A3-1A9B-756279DCFAEE}"/>
              </a:ext>
            </a:extLst>
          </p:cNvPr>
          <p:cNvSpPr/>
          <p:nvPr/>
        </p:nvSpPr>
        <p:spPr>
          <a:xfrm>
            <a:off x="9236431" y="2026387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10A6BBB-8DEC-95B6-855F-AEFEF272B5E5}"/>
              </a:ext>
            </a:extLst>
          </p:cNvPr>
          <p:cNvSpPr/>
          <p:nvPr/>
        </p:nvSpPr>
        <p:spPr>
          <a:xfrm>
            <a:off x="7086606" y="3002675"/>
            <a:ext cx="1083365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2F1F427-080D-9F33-BBE8-9D748EFE20CA}"/>
              </a:ext>
            </a:extLst>
          </p:cNvPr>
          <p:cNvSpPr/>
          <p:nvPr/>
        </p:nvSpPr>
        <p:spPr>
          <a:xfrm>
            <a:off x="7089753" y="3522817"/>
            <a:ext cx="1077070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45397CC-2F48-442C-16F7-26C6F2490714}"/>
              </a:ext>
            </a:extLst>
          </p:cNvPr>
          <p:cNvSpPr/>
          <p:nvPr/>
        </p:nvSpPr>
        <p:spPr>
          <a:xfrm>
            <a:off x="9256581" y="3019093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0EB2D26-6E7E-2ECF-AF7D-4DA986457DF6}"/>
              </a:ext>
            </a:extLst>
          </p:cNvPr>
          <p:cNvSpPr/>
          <p:nvPr/>
        </p:nvSpPr>
        <p:spPr>
          <a:xfrm>
            <a:off x="9259896" y="3537129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A666013-2E1E-B218-F462-65F30DA2D918}"/>
              </a:ext>
            </a:extLst>
          </p:cNvPr>
          <p:cNvSpPr/>
          <p:nvPr/>
        </p:nvSpPr>
        <p:spPr>
          <a:xfrm>
            <a:off x="9256587" y="5084321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42EF1095-CDFB-979F-E172-6D6207D1AFEC}"/>
              </a:ext>
            </a:extLst>
          </p:cNvPr>
          <p:cNvSpPr/>
          <p:nvPr/>
        </p:nvSpPr>
        <p:spPr>
          <a:xfrm>
            <a:off x="7103181" y="5822069"/>
            <a:ext cx="1083365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FC4FEF7-AB23-06E6-EEF7-3EBC9BF8F3C7}"/>
              </a:ext>
            </a:extLst>
          </p:cNvPr>
          <p:cNvSpPr/>
          <p:nvPr/>
        </p:nvSpPr>
        <p:spPr>
          <a:xfrm>
            <a:off x="9262882" y="5855923"/>
            <a:ext cx="960782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D59FD6B-1FF1-EF08-8D7D-408260101AB5}"/>
              </a:ext>
            </a:extLst>
          </p:cNvPr>
          <p:cNvSpPr txBox="1"/>
          <p:nvPr/>
        </p:nvSpPr>
        <p:spPr>
          <a:xfrm>
            <a:off x="7681305" y="276990"/>
            <a:ext cx="105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Maschi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3D8921E-7F4B-8485-44B2-E6083DF2C5D0}"/>
              </a:ext>
            </a:extLst>
          </p:cNvPr>
          <p:cNvSpPr txBox="1"/>
          <p:nvPr/>
        </p:nvSpPr>
        <p:spPr>
          <a:xfrm>
            <a:off x="9949984" y="276921"/>
            <a:ext cx="105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Femmine</a:t>
            </a:r>
          </a:p>
        </p:txBody>
      </p:sp>
      <p:pic>
        <p:nvPicPr>
          <p:cNvPr id="2051" name="Picture 3" descr="Mappa Politica Dell'Italia Con I Nomi Illustrazione Vettoriale ...">
            <a:extLst>
              <a:ext uri="{FF2B5EF4-FFF2-40B4-BE49-F238E27FC236}">
                <a16:creationId xmlns:a16="http://schemas.microsoft.com/office/drawing/2014/main" id="{ECDBC358-0F38-4DA1-FA21-94C912F2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26" y="1791163"/>
            <a:ext cx="3802061" cy="47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016FEA23-3E36-E317-D1D6-BC8E2565E612}"/>
              </a:ext>
            </a:extLst>
          </p:cNvPr>
          <p:cNvSpPr/>
          <p:nvPr/>
        </p:nvSpPr>
        <p:spPr>
          <a:xfrm>
            <a:off x="7083620" y="1438710"/>
            <a:ext cx="1083365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DF2956E-3D64-3DFB-1BB1-D62A8757D493}"/>
              </a:ext>
            </a:extLst>
          </p:cNvPr>
          <p:cNvSpPr/>
          <p:nvPr/>
        </p:nvSpPr>
        <p:spPr>
          <a:xfrm>
            <a:off x="7087945" y="5022106"/>
            <a:ext cx="1083365" cy="2882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31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8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F465E21-971B-7B8E-6B0D-5AB35EE27140}"/>
              </a:ext>
            </a:extLst>
          </p:cNvPr>
          <p:cNvSpPr/>
          <p:nvPr/>
        </p:nvSpPr>
        <p:spPr>
          <a:xfrm>
            <a:off x="180102" y="180107"/>
            <a:ext cx="5153891" cy="32488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9CBF0EF-64D9-0FD2-BB4A-3F713E991DAA}"/>
              </a:ext>
            </a:extLst>
          </p:cNvPr>
          <p:cNvSpPr/>
          <p:nvPr/>
        </p:nvSpPr>
        <p:spPr>
          <a:xfrm>
            <a:off x="180102" y="3588327"/>
            <a:ext cx="5153891" cy="3082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63AA6E8-0B5D-4A7B-F1BE-4BC695AD6B49}"/>
              </a:ext>
            </a:extLst>
          </p:cNvPr>
          <p:cNvSpPr/>
          <p:nvPr/>
        </p:nvSpPr>
        <p:spPr>
          <a:xfrm>
            <a:off x="5486401" y="180106"/>
            <a:ext cx="6539338" cy="6490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CCA0EE-EB40-EB1D-8287-EB0B2641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87" r="2041" b="54265"/>
          <a:stretch>
            <a:fillRect/>
          </a:stretch>
        </p:blipFill>
        <p:spPr>
          <a:xfrm>
            <a:off x="5596509" y="1430482"/>
            <a:ext cx="6315716" cy="4315689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0151AA2B-3CF6-E41E-8175-B0D4F46989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6" t="51" r="196" b="51651"/>
          <a:stretch>
            <a:fillRect/>
          </a:stretch>
        </p:blipFill>
        <p:spPr>
          <a:xfrm>
            <a:off x="373343" y="308430"/>
            <a:ext cx="4795117" cy="301752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AFCAF1D-40DC-EBF4-6832-597CD223CFCA}"/>
              </a:ext>
            </a:extLst>
          </p:cNvPr>
          <p:cNvGrpSpPr/>
          <p:nvPr/>
        </p:nvGrpSpPr>
        <p:grpSpPr>
          <a:xfrm>
            <a:off x="414908" y="3865417"/>
            <a:ext cx="4697423" cy="2549239"/>
            <a:chOff x="671603" y="1468644"/>
            <a:chExt cx="6259095" cy="288634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71B5485-7F95-BE6D-14F4-6A8E3C65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9801"/>
            <a:stretch>
              <a:fillRect/>
            </a:stretch>
          </p:blipFill>
          <p:spPr>
            <a:xfrm>
              <a:off x="671603" y="1468644"/>
              <a:ext cx="6259095" cy="2886349"/>
            </a:xfrm>
            <a:prstGeom prst="rect">
              <a:avLst/>
            </a:prstGeom>
          </p:spPr>
        </p:pic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A0D2DB57-7F0B-EEC5-F412-CCE378BC4B89}"/>
                </a:ext>
              </a:extLst>
            </p:cNvPr>
            <p:cNvSpPr/>
            <p:nvPr/>
          </p:nvSpPr>
          <p:spPr>
            <a:xfrm>
              <a:off x="4076700" y="3182408"/>
              <a:ext cx="514350" cy="402211"/>
            </a:xfrm>
            <a:prstGeom prst="roundRect">
              <a:avLst/>
            </a:prstGeom>
            <a:noFill/>
            <a:ln w="57150">
              <a:solidFill>
                <a:srgbClr val="CC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79679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Microsoft Office PowerPoint</Application>
  <PresentationFormat>Widescreen</PresentationFormat>
  <Paragraphs>378</Paragraphs>
  <Slides>20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Aptos Narrow</vt:lpstr>
      <vt:lpstr>Arial</vt:lpstr>
      <vt:lpstr>Tema di Office</vt:lpstr>
      <vt:lpstr>Differenze (e uguaglianze) di genere negli apprendimenti: misurare, comprendere, intervenire.</vt:lpstr>
      <vt:lpstr>Presentazione standard di PowerPoint</vt:lpstr>
      <vt:lpstr>Presentazione standard di PowerPoint</vt:lpstr>
      <vt:lpstr>Presentazione standard di PowerPoint</vt:lpstr>
      <vt:lpstr>I dati INVALSI: una fotografia del paese </vt:lpstr>
      <vt:lpstr>I dati INVALSI: una fotografia del paese </vt:lpstr>
      <vt:lpstr>Differenze di genere in Inglese Reading, Inglese Listening, Italiano e Matematica</vt:lpstr>
      <vt:lpstr>Geografia  delle differenze</vt:lpstr>
      <vt:lpstr>Presentazione standard di PowerPoint</vt:lpstr>
      <vt:lpstr>Possibili fattori legati al divario di genere</vt:lpstr>
      <vt:lpstr>Studio dell’interseziona-lità tra genere e SES in una prospettiva pseudo-longitudinale</vt:lpstr>
      <vt:lpstr>Presentazione standard di PowerPoint</vt:lpstr>
      <vt:lpstr>Presentazione standard di PowerPoint</vt:lpstr>
      <vt:lpstr>Presentazione standard di PowerPoint</vt:lpstr>
      <vt:lpstr>Linee di intervento</vt:lpstr>
      <vt:lpstr>Presentazione standard di PowerPoint</vt:lpstr>
      <vt:lpstr>Presentazione standard di PowerPoint</vt:lpstr>
      <vt:lpstr>Azioni concrete</vt:lpstr>
      <vt:lpstr>Un cambio di prospettiva necessario</vt:lpstr>
      <vt:lpstr>«Nulla nella vita va temuto, va solo compreso. Ora è il momento di comprendere di più per temere di meno.»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Clelia Cascella</dc:creator>
  <cp:lastModifiedBy>Clelia Cascella</cp:lastModifiedBy>
  <cp:revision>3</cp:revision>
  <dcterms:created xsi:type="dcterms:W3CDTF">2024-03-01T16:38:22Z</dcterms:created>
  <dcterms:modified xsi:type="dcterms:W3CDTF">2025-10-26T18:52:10Z</dcterms:modified>
</cp:coreProperties>
</file>