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8" r:id="rId2"/>
  </p:sldIdLst>
  <p:sldSz cx="21383625" cy="302752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C3773B0-EF2A-4F9E-8399-412930B1FB49}" v="25" dt="2026-07-30T21:53:06.79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46" d="100"/>
          <a:sy n="46" d="100"/>
        </p:scale>
        <p:origin x="696" y="-7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ristina Stringher" userId="d25f68c4-e05d-4ad8-b071-714bfaf776dc" providerId="ADAL" clId="{2CB4CE33-DCAB-4613-90DB-AE19A2004386}"/>
    <pc:docChg chg="modSld modMainMaster">
      <pc:chgData name="Cristina Stringher" userId="d25f68c4-e05d-4ad8-b071-714bfaf776dc" providerId="ADAL" clId="{2CB4CE33-DCAB-4613-90DB-AE19A2004386}" dt="2026-07-30T22:01:15.205" v="25" actId="255"/>
      <pc:docMkLst>
        <pc:docMk/>
      </pc:docMkLst>
      <pc:sldChg chg="addSp modSp mod">
        <pc:chgData name="Cristina Stringher" userId="d25f68c4-e05d-4ad8-b071-714bfaf776dc" providerId="ADAL" clId="{2CB4CE33-DCAB-4613-90DB-AE19A2004386}" dt="2026-07-30T22:01:15.205" v="25" actId="255"/>
        <pc:sldMkLst>
          <pc:docMk/>
          <pc:sldMk cId="115722835" sldId="298"/>
        </pc:sldMkLst>
        <pc:spChg chg="mod">
          <ac:chgData name="Cristina Stringher" userId="d25f68c4-e05d-4ad8-b071-714bfaf776dc" providerId="ADAL" clId="{2CB4CE33-DCAB-4613-90DB-AE19A2004386}" dt="2026-07-30T22:01:15.205" v="25" actId="255"/>
          <ac:spMkLst>
            <pc:docMk/>
            <pc:sldMk cId="115722835" sldId="298"/>
            <ac:spMk id="2" creationId="{FA545415-C0D9-F278-4ED1-A7AFC7D79002}"/>
          </ac:spMkLst>
        </pc:spChg>
        <pc:spChg chg="add mod">
          <ac:chgData name="Cristina Stringher" userId="d25f68c4-e05d-4ad8-b071-714bfaf776dc" providerId="ADAL" clId="{2CB4CE33-DCAB-4613-90DB-AE19A2004386}" dt="2026-07-30T20:46:32.865" v="0"/>
          <ac:spMkLst>
            <pc:docMk/>
            <pc:sldMk cId="115722835" sldId="298"/>
            <ac:spMk id="3" creationId="{35D5717E-325C-7339-ADE6-EF000DDF4971}"/>
          </ac:spMkLst>
        </pc:spChg>
        <pc:spChg chg="add mod">
          <ac:chgData name="Cristina Stringher" userId="d25f68c4-e05d-4ad8-b071-714bfaf776dc" providerId="ADAL" clId="{2CB4CE33-DCAB-4613-90DB-AE19A2004386}" dt="2026-07-30T21:20:26.030" v="16" actId="931"/>
          <ac:spMkLst>
            <pc:docMk/>
            <pc:sldMk cId="115722835" sldId="298"/>
            <ac:spMk id="11" creationId="{D47A277D-A6D4-28A8-741F-15F1B17517B0}"/>
          </ac:spMkLst>
        </pc:spChg>
        <pc:graphicFrameChg chg="mod">
          <ac:chgData name="Cristina Stringher" userId="d25f68c4-e05d-4ad8-b071-714bfaf776dc" providerId="ADAL" clId="{2CB4CE33-DCAB-4613-90DB-AE19A2004386}" dt="2026-07-30T21:27:04.736" v="20"/>
          <ac:graphicFrameMkLst>
            <pc:docMk/>
            <pc:sldMk cId="115722835" sldId="298"/>
            <ac:graphicFrameMk id="7" creationId="{C2DB50EE-A306-1691-C9D7-6DE4A910C178}"/>
          </ac:graphicFrameMkLst>
        </pc:graphicFrameChg>
        <pc:graphicFrameChg chg="mod">
          <ac:chgData name="Cristina Stringher" userId="d25f68c4-e05d-4ad8-b071-714bfaf776dc" providerId="ADAL" clId="{2CB4CE33-DCAB-4613-90DB-AE19A2004386}" dt="2026-07-30T21:44:00.284" v="23" actId="5793"/>
          <ac:graphicFrameMkLst>
            <pc:docMk/>
            <pc:sldMk cId="115722835" sldId="298"/>
            <ac:graphicFrameMk id="17" creationId="{83528D27-CB3B-09D2-2C49-308B4C6CDD9D}"/>
          </ac:graphicFrameMkLst>
        </pc:graphicFrameChg>
        <pc:picChg chg="mod">
          <ac:chgData name="Cristina Stringher" userId="d25f68c4-e05d-4ad8-b071-714bfaf776dc" providerId="ADAL" clId="{2CB4CE33-DCAB-4613-90DB-AE19A2004386}" dt="2026-07-30T20:55:27.613" v="6" actId="1036"/>
          <ac:picMkLst>
            <pc:docMk/>
            <pc:sldMk cId="115722835" sldId="298"/>
            <ac:picMk id="5" creationId="{7BF4CA51-E6BE-77A8-6BB5-F5478F7E4913}"/>
          </ac:picMkLst>
        </pc:picChg>
        <pc:picChg chg="add mod">
          <ac:chgData name="Cristina Stringher" userId="d25f68c4-e05d-4ad8-b071-714bfaf776dc" providerId="ADAL" clId="{2CB4CE33-DCAB-4613-90DB-AE19A2004386}" dt="2026-07-30T21:20:26.030" v="16" actId="931"/>
          <ac:picMkLst>
            <pc:docMk/>
            <pc:sldMk cId="115722835" sldId="298"/>
            <ac:picMk id="10" creationId="{C0348C86-58F4-3BCB-102A-2AFF17C40F22}"/>
          </ac:picMkLst>
        </pc:picChg>
        <pc:picChg chg="add mod">
          <ac:chgData name="Cristina Stringher" userId="d25f68c4-e05d-4ad8-b071-714bfaf776dc" providerId="ADAL" clId="{2CB4CE33-DCAB-4613-90DB-AE19A2004386}" dt="2026-07-30T21:34:01.230" v="21" actId="931"/>
          <ac:picMkLst>
            <pc:docMk/>
            <pc:sldMk cId="115722835" sldId="298"/>
            <ac:picMk id="15" creationId="{1FF36A84-6241-D810-351C-07EE9728EC72}"/>
          </ac:picMkLst>
        </pc:picChg>
      </pc:sldChg>
      <pc:sldMasterChg chg="modSldLayout">
        <pc:chgData name="Cristina Stringher" userId="d25f68c4-e05d-4ad8-b071-714bfaf776dc" providerId="ADAL" clId="{2CB4CE33-DCAB-4613-90DB-AE19A2004386}" dt="2026-07-30T21:53:06.799" v="24" actId="767"/>
        <pc:sldMasterMkLst>
          <pc:docMk/>
          <pc:sldMasterMk cId="3170710919" sldId="2147483660"/>
        </pc:sldMasterMkLst>
        <pc:sldLayoutChg chg="addSp modSp">
          <pc:chgData name="Cristina Stringher" userId="d25f68c4-e05d-4ad8-b071-714bfaf776dc" providerId="ADAL" clId="{2CB4CE33-DCAB-4613-90DB-AE19A2004386}" dt="2026-07-30T21:53:06.799" v="24" actId="767"/>
          <pc:sldLayoutMkLst>
            <pc:docMk/>
            <pc:sldMasterMk cId="3170710919" sldId="2147483660"/>
            <pc:sldLayoutMk cId="305643312" sldId="2147483665"/>
          </pc:sldLayoutMkLst>
          <pc:spChg chg="add mod">
            <ac:chgData name="Cristina Stringher" userId="d25f68c4-e05d-4ad8-b071-714bfaf776dc" providerId="ADAL" clId="{2CB4CE33-DCAB-4613-90DB-AE19A2004386}" dt="2026-07-30T21:53:06.799" v="24" actId="767"/>
            <ac:spMkLst>
              <pc:docMk/>
              <pc:sldMasterMk cId="3170710919" sldId="2147483660"/>
              <pc:sldLayoutMk cId="305643312" sldId="2147483665"/>
              <ac:spMk id="10" creationId="{40537A09-33DE-52B1-C4C0-34D7505844BE}"/>
            </ac:spMkLst>
          </pc:spChg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2886E1-E670-4226-B322-A7D06F249DAC}" type="doc">
      <dgm:prSet loTypeId="urn:microsoft.com/office/officeart/2008/layout/NameandTitleOrganizationalChart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it-IT"/>
        </a:p>
      </dgm:t>
    </dgm:pt>
    <dgm:pt modelId="{3869AC0E-27E9-4EC8-B74C-F4D305E04DC8}">
      <dgm:prSet phldrT="[Testo]" phldr="0"/>
      <dgm:spPr/>
      <dgm:t>
        <a:bodyPr/>
        <a:lstStyle/>
        <a:p>
          <a:r>
            <a:rPr lang="it-IT" dirty="0"/>
            <a:t>Inserire</a:t>
          </a:r>
        </a:p>
      </dgm:t>
    </dgm:pt>
    <dgm:pt modelId="{A11C1852-08F9-4F38-9C6D-86749499F32D}" type="parTrans" cxnId="{5AD500E7-DD52-4565-9A27-1A99CE6E8924}">
      <dgm:prSet/>
      <dgm:spPr/>
      <dgm:t>
        <a:bodyPr/>
        <a:lstStyle/>
        <a:p>
          <a:endParaRPr lang="it-IT"/>
        </a:p>
      </dgm:t>
    </dgm:pt>
    <dgm:pt modelId="{0FE6E95C-900E-4197-B21D-9B4BF99EF8F8}" type="sibTrans" cxnId="{5AD500E7-DD52-4565-9A27-1A99CE6E8924}">
      <dgm:prSet/>
      <dgm:spPr/>
      <dgm:t>
        <a:bodyPr/>
        <a:lstStyle/>
        <a:p>
          <a:endParaRPr lang="it-IT"/>
        </a:p>
      </dgm:t>
    </dgm:pt>
    <dgm:pt modelId="{868CEB56-F7FF-4563-9B35-0C40E7D36724}" type="asst">
      <dgm:prSet phldrT="[Testo]" phldr="0"/>
      <dgm:spPr/>
      <dgm:t>
        <a:bodyPr/>
        <a:lstStyle/>
        <a:p>
          <a:r>
            <a:rPr lang="it-IT" dirty="0"/>
            <a:t>diagramma</a:t>
          </a:r>
        </a:p>
      </dgm:t>
    </dgm:pt>
    <dgm:pt modelId="{D4CDD14A-6FA7-40E8-B169-D9AC2F3C16E2}" type="parTrans" cxnId="{3C287BBB-97A6-48B2-8913-962E33684BB2}">
      <dgm:prSet/>
      <dgm:spPr/>
      <dgm:t>
        <a:bodyPr/>
        <a:lstStyle/>
        <a:p>
          <a:endParaRPr lang="it-IT"/>
        </a:p>
      </dgm:t>
    </dgm:pt>
    <dgm:pt modelId="{4B2C045B-A1A3-42D4-9CEF-ADB7D72CB422}" type="sibTrans" cxnId="{3C287BBB-97A6-48B2-8913-962E33684BB2}">
      <dgm:prSet/>
      <dgm:spPr/>
      <dgm:t>
        <a:bodyPr/>
        <a:lstStyle/>
        <a:p>
          <a:endParaRPr lang="it-IT"/>
        </a:p>
      </dgm:t>
    </dgm:pt>
    <dgm:pt modelId="{38A810C0-EC0B-4C2A-90C2-FB404D9BC234}">
      <dgm:prSet phldrT="[Testo]" phldr="1"/>
      <dgm:spPr/>
      <dgm:t>
        <a:bodyPr/>
        <a:lstStyle/>
        <a:p>
          <a:endParaRPr lang="it-IT"/>
        </a:p>
      </dgm:t>
    </dgm:pt>
    <dgm:pt modelId="{58F9FF9A-56DA-454B-A286-F3FD0CA44190}" type="parTrans" cxnId="{E639D58B-3A7F-47E0-9C8C-60137DBA990E}">
      <dgm:prSet/>
      <dgm:spPr/>
      <dgm:t>
        <a:bodyPr/>
        <a:lstStyle/>
        <a:p>
          <a:endParaRPr lang="it-IT"/>
        </a:p>
      </dgm:t>
    </dgm:pt>
    <dgm:pt modelId="{39C7B5DC-F429-441A-8067-DA522AFB9C0A}" type="sibTrans" cxnId="{E639D58B-3A7F-47E0-9C8C-60137DBA990E}">
      <dgm:prSet/>
      <dgm:spPr/>
      <dgm:t>
        <a:bodyPr/>
        <a:lstStyle/>
        <a:p>
          <a:endParaRPr lang="it-IT"/>
        </a:p>
      </dgm:t>
    </dgm:pt>
    <dgm:pt modelId="{F42E1AAD-8395-4138-8631-1703B1CE0D4E}">
      <dgm:prSet phldrT="[Testo]" phldr="1"/>
      <dgm:spPr/>
      <dgm:t>
        <a:bodyPr/>
        <a:lstStyle/>
        <a:p>
          <a:endParaRPr lang="it-IT"/>
        </a:p>
      </dgm:t>
    </dgm:pt>
    <dgm:pt modelId="{72131D37-03AE-4341-BA62-EC5C808C52F2}" type="parTrans" cxnId="{B896114F-7E49-4ACA-9424-6055105F16CE}">
      <dgm:prSet/>
      <dgm:spPr/>
      <dgm:t>
        <a:bodyPr/>
        <a:lstStyle/>
        <a:p>
          <a:endParaRPr lang="it-IT"/>
        </a:p>
      </dgm:t>
    </dgm:pt>
    <dgm:pt modelId="{C848973D-70D6-4313-A65E-43FE6DFDDEF6}" type="sibTrans" cxnId="{B896114F-7E49-4ACA-9424-6055105F16CE}">
      <dgm:prSet/>
      <dgm:spPr/>
      <dgm:t>
        <a:bodyPr/>
        <a:lstStyle/>
        <a:p>
          <a:endParaRPr lang="it-IT"/>
        </a:p>
      </dgm:t>
    </dgm:pt>
    <dgm:pt modelId="{EF531E3C-62ED-49A5-BE1D-37B8F3AD38E4}">
      <dgm:prSet phldrT="[Testo]" phldr="1"/>
      <dgm:spPr/>
      <dgm:t>
        <a:bodyPr/>
        <a:lstStyle/>
        <a:p>
          <a:endParaRPr lang="it-IT"/>
        </a:p>
      </dgm:t>
    </dgm:pt>
    <dgm:pt modelId="{92A62C30-4B9F-4D28-AC77-402010E63D7C}" type="parTrans" cxnId="{BBEB382A-3A89-404F-A281-CDC3CF1D57B9}">
      <dgm:prSet/>
      <dgm:spPr/>
      <dgm:t>
        <a:bodyPr/>
        <a:lstStyle/>
        <a:p>
          <a:endParaRPr lang="it-IT"/>
        </a:p>
      </dgm:t>
    </dgm:pt>
    <dgm:pt modelId="{5B7C6F33-B1E2-4A0A-812A-F8EBF7899A9F}" type="sibTrans" cxnId="{BBEB382A-3A89-404F-A281-CDC3CF1D57B9}">
      <dgm:prSet/>
      <dgm:spPr/>
      <dgm:t>
        <a:bodyPr/>
        <a:lstStyle/>
        <a:p>
          <a:endParaRPr lang="it-IT"/>
        </a:p>
      </dgm:t>
    </dgm:pt>
    <dgm:pt modelId="{AD8B780A-DD5F-4711-AE1E-D64D76CD940C}" type="pres">
      <dgm:prSet presAssocID="{DE2886E1-E670-4226-B322-A7D06F249DA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54B575F-6583-4A94-B83D-9039DA8258D7}" type="pres">
      <dgm:prSet presAssocID="{3869AC0E-27E9-4EC8-B74C-F4D305E04DC8}" presName="hierRoot1" presStyleCnt="0">
        <dgm:presLayoutVars>
          <dgm:hierBranch val="init"/>
        </dgm:presLayoutVars>
      </dgm:prSet>
      <dgm:spPr/>
    </dgm:pt>
    <dgm:pt modelId="{4B2F3882-E28E-43CA-9C09-83DDB007D8A7}" type="pres">
      <dgm:prSet presAssocID="{3869AC0E-27E9-4EC8-B74C-F4D305E04DC8}" presName="rootComposite1" presStyleCnt="0"/>
      <dgm:spPr/>
    </dgm:pt>
    <dgm:pt modelId="{0C62D3B6-1E0C-4F88-A7A5-55A8E4CFC14C}" type="pres">
      <dgm:prSet presAssocID="{3869AC0E-27E9-4EC8-B74C-F4D305E04DC8}" presName="rootText1" presStyleLbl="node0" presStyleIdx="0" presStyleCnt="1">
        <dgm:presLayoutVars>
          <dgm:chMax/>
          <dgm:chPref val="3"/>
        </dgm:presLayoutVars>
      </dgm:prSet>
      <dgm:spPr/>
    </dgm:pt>
    <dgm:pt modelId="{7A0016D4-FBEF-4A31-B6D5-42A767912924}" type="pres">
      <dgm:prSet presAssocID="{3869AC0E-27E9-4EC8-B74C-F4D305E04DC8}" presName="titleText1" presStyleLbl="fgAcc0" presStyleIdx="0" presStyleCnt="1">
        <dgm:presLayoutVars>
          <dgm:chMax val="0"/>
          <dgm:chPref val="0"/>
        </dgm:presLayoutVars>
      </dgm:prSet>
      <dgm:spPr/>
    </dgm:pt>
    <dgm:pt modelId="{E5169086-F634-4A52-9C12-B5887D2837AF}" type="pres">
      <dgm:prSet presAssocID="{3869AC0E-27E9-4EC8-B74C-F4D305E04DC8}" presName="rootConnector1" presStyleLbl="node1" presStyleIdx="0" presStyleCnt="3"/>
      <dgm:spPr/>
    </dgm:pt>
    <dgm:pt modelId="{8B083419-C776-47FD-B752-1ECCB978E89E}" type="pres">
      <dgm:prSet presAssocID="{3869AC0E-27E9-4EC8-B74C-F4D305E04DC8}" presName="hierChild2" presStyleCnt="0"/>
      <dgm:spPr/>
    </dgm:pt>
    <dgm:pt modelId="{0C76CEE8-ED4C-463D-8E3C-777948DD4A50}" type="pres">
      <dgm:prSet presAssocID="{58F9FF9A-56DA-454B-A286-F3FD0CA44190}" presName="Name37" presStyleLbl="parChTrans1D2" presStyleIdx="0" presStyleCnt="4"/>
      <dgm:spPr/>
    </dgm:pt>
    <dgm:pt modelId="{5D739C6F-49DD-491A-8F32-954D377D58F5}" type="pres">
      <dgm:prSet presAssocID="{38A810C0-EC0B-4C2A-90C2-FB404D9BC234}" presName="hierRoot2" presStyleCnt="0">
        <dgm:presLayoutVars>
          <dgm:hierBranch val="init"/>
        </dgm:presLayoutVars>
      </dgm:prSet>
      <dgm:spPr/>
    </dgm:pt>
    <dgm:pt modelId="{09E52834-152B-47F0-B41C-E4C905B2E2FF}" type="pres">
      <dgm:prSet presAssocID="{38A810C0-EC0B-4C2A-90C2-FB404D9BC234}" presName="rootComposite" presStyleCnt="0"/>
      <dgm:spPr/>
    </dgm:pt>
    <dgm:pt modelId="{B1063491-09CC-45CE-A2AD-6677AA37A60B}" type="pres">
      <dgm:prSet presAssocID="{38A810C0-EC0B-4C2A-90C2-FB404D9BC234}" presName="rootText" presStyleLbl="node1" presStyleIdx="0" presStyleCnt="3">
        <dgm:presLayoutVars>
          <dgm:chMax/>
          <dgm:chPref val="3"/>
        </dgm:presLayoutVars>
      </dgm:prSet>
      <dgm:spPr/>
    </dgm:pt>
    <dgm:pt modelId="{40AC349F-8D1B-4DC0-AE99-7FDACE293129}" type="pres">
      <dgm:prSet presAssocID="{38A810C0-EC0B-4C2A-90C2-FB404D9BC234}" presName="titleText2" presStyleLbl="fgAcc1" presStyleIdx="0" presStyleCnt="3">
        <dgm:presLayoutVars>
          <dgm:chMax val="0"/>
          <dgm:chPref val="0"/>
        </dgm:presLayoutVars>
      </dgm:prSet>
      <dgm:spPr/>
    </dgm:pt>
    <dgm:pt modelId="{F46B4611-505E-4783-A641-DF3BA9627FAB}" type="pres">
      <dgm:prSet presAssocID="{38A810C0-EC0B-4C2A-90C2-FB404D9BC234}" presName="rootConnector" presStyleLbl="node2" presStyleIdx="0" presStyleCnt="0"/>
      <dgm:spPr/>
    </dgm:pt>
    <dgm:pt modelId="{E6158DCD-968B-4278-A369-EFDEEA59AFA3}" type="pres">
      <dgm:prSet presAssocID="{38A810C0-EC0B-4C2A-90C2-FB404D9BC234}" presName="hierChild4" presStyleCnt="0"/>
      <dgm:spPr/>
    </dgm:pt>
    <dgm:pt modelId="{E1D49E9A-043E-4FFC-9595-B0D3A48A40F6}" type="pres">
      <dgm:prSet presAssocID="{38A810C0-EC0B-4C2A-90C2-FB404D9BC234}" presName="hierChild5" presStyleCnt="0"/>
      <dgm:spPr/>
    </dgm:pt>
    <dgm:pt modelId="{43D68471-E86A-4A23-837B-D21C50556C81}" type="pres">
      <dgm:prSet presAssocID="{72131D37-03AE-4341-BA62-EC5C808C52F2}" presName="Name37" presStyleLbl="parChTrans1D2" presStyleIdx="1" presStyleCnt="4"/>
      <dgm:spPr/>
    </dgm:pt>
    <dgm:pt modelId="{88227F5A-A4BD-4F88-ADB2-37B88BE1D5F6}" type="pres">
      <dgm:prSet presAssocID="{F42E1AAD-8395-4138-8631-1703B1CE0D4E}" presName="hierRoot2" presStyleCnt="0">
        <dgm:presLayoutVars>
          <dgm:hierBranch val="init"/>
        </dgm:presLayoutVars>
      </dgm:prSet>
      <dgm:spPr/>
    </dgm:pt>
    <dgm:pt modelId="{7A33EB34-3717-4791-8489-5221DD25FA61}" type="pres">
      <dgm:prSet presAssocID="{F42E1AAD-8395-4138-8631-1703B1CE0D4E}" presName="rootComposite" presStyleCnt="0"/>
      <dgm:spPr/>
    </dgm:pt>
    <dgm:pt modelId="{990AC913-230A-45B9-97DD-E32ED45F4C65}" type="pres">
      <dgm:prSet presAssocID="{F42E1AAD-8395-4138-8631-1703B1CE0D4E}" presName="rootText" presStyleLbl="node1" presStyleIdx="1" presStyleCnt="3">
        <dgm:presLayoutVars>
          <dgm:chMax/>
          <dgm:chPref val="3"/>
        </dgm:presLayoutVars>
      </dgm:prSet>
      <dgm:spPr/>
    </dgm:pt>
    <dgm:pt modelId="{AB86CB90-8896-42A5-9ABF-AE1A64D8B0D5}" type="pres">
      <dgm:prSet presAssocID="{F42E1AAD-8395-4138-8631-1703B1CE0D4E}" presName="titleText2" presStyleLbl="fgAcc1" presStyleIdx="1" presStyleCnt="3">
        <dgm:presLayoutVars>
          <dgm:chMax val="0"/>
          <dgm:chPref val="0"/>
        </dgm:presLayoutVars>
      </dgm:prSet>
      <dgm:spPr/>
    </dgm:pt>
    <dgm:pt modelId="{C095891A-5A67-4EED-B0B0-8296276F8FD8}" type="pres">
      <dgm:prSet presAssocID="{F42E1AAD-8395-4138-8631-1703B1CE0D4E}" presName="rootConnector" presStyleLbl="node2" presStyleIdx="0" presStyleCnt="0"/>
      <dgm:spPr/>
    </dgm:pt>
    <dgm:pt modelId="{F248981D-3D0B-4748-89BE-5837C36922C9}" type="pres">
      <dgm:prSet presAssocID="{F42E1AAD-8395-4138-8631-1703B1CE0D4E}" presName="hierChild4" presStyleCnt="0"/>
      <dgm:spPr/>
    </dgm:pt>
    <dgm:pt modelId="{159C44AD-0E89-4B7B-989D-A23502BC5C75}" type="pres">
      <dgm:prSet presAssocID="{F42E1AAD-8395-4138-8631-1703B1CE0D4E}" presName="hierChild5" presStyleCnt="0"/>
      <dgm:spPr/>
    </dgm:pt>
    <dgm:pt modelId="{5A666212-B852-4649-B731-43742CCE5863}" type="pres">
      <dgm:prSet presAssocID="{92A62C30-4B9F-4D28-AC77-402010E63D7C}" presName="Name37" presStyleLbl="parChTrans1D2" presStyleIdx="2" presStyleCnt="4"/>
      <dgm:spPr/>
    </dgm:pt>
    <dgm:pt modelId="{B77F7408-3E85-4001-B45B-2409E1B3380B}" type="pres">
      <dgm:prSet presAssocID="{EF531E3C-62ED-49A5-BE1D-37B8F3AD38E4}" presName="hierRoot2" presStyleCnt="0">
        <dgm:presLayoutVars>
          <dgm:hierBranch val="init"/>
        </dgm:presLayoutVars>
      </dgm:prSet>
      <dgm:spPr/>
    </dgm:pt>
    <dgm:pt modelId="{FBB49D30-3795-41E8-BB0F-65B1E123FFC0}" type="pres">
      <dgm:prSet presAssocID="{EF531E3C-62ED-49A5-BE1D-37B8F3AD38E4}" presName="rootComposite" presStyleCnt="0"/>
      <dgm:spPr/>
    </dgm:pt>
    <dgm:pt modelId="{54872889-3E52-4BE7-AD78-E8D84C3093E4}" type="pres">
      <dgm:prSet presAssocID="{EF531E3C-62ED-49A5-BE1D-37B8F3AD38E4}" presName="rootText" presStyleLbl="node1" presStyleIdx="2" presStyleCnt="3">
        <dgm:presLayoutVars>
          <dgm:chMax/>
          <dgm:chPref val="3"/>
        </dgm:presLayoutVars>
      </dgm:prSet>
      <dgm:spPr/>
    </dgm:pt>
    <dgm:pt modelId="{AF161619-9E5B-448F-B9EE-8769F36CA88B}" type="pres">
      <dgm:prSet presAssocID="{EF531E3C-62ED-49A5-BE1D-37B8F3AD38E4}" presName="titleText2" presStyleLbl="fgAcc1" presStyleIdx="2" presStyleCnt="3">
        <dgm:presLayoutVars>
          <dgm:chMax val="0"/>
          <dgm:chPref val="0"/>
        </dgm:presLayoutVars>
      </dgm:prSet>
      <dgm:spPr/>
    </dgm:pt>
    <dgm:pt modelId="{B9463647-0A6B-4BCA-BE5A-3E0F27C14160}" type="pres">
      <dgm:prSet presAssocID="{EF531E3C-62ED-49A5-BE1D-37B8F3AD38E4}" presName="rootConnector" presStyleLbl="node2" presStyleIdx="0" presStyleCnt="0"/>
      <dgm:spPr/>
    </dgm:pt>
    <dgm:pt modelId="{EAE6AFA9-3E69-4C12-A1CE-ABB349F75151}" type="pres">
      <dgm:prSet presAssocID="{EF531E3C-62ED-49A5-BE1D-37B8F3AD38E4}" presName="hierChild4" presStyleCnt="0"/>
      <dgm:spPr/>
    </dgm:pt>
    <dgm:pt modelId="{CB35C769-5F99-4271-A050-E036080EDEA7}" type="pres">
      <dgm:prSet presAssocID="{EF531E3C-62ED-49A5-BE1D-37B8F3AD38E4}" presName="hierChild5" presStyleCnt="0"/>
      <dgm:spPr/>
    </dgm:pt>
    <dgm:pt modelId="{4F8D0E67-88F5-4A0C-916B-9BE39076D744}" type="pres">
      <dgm:prSet presAssocID="{3869AC0E-27E9-4EC8-B74C-F4D305E04DC8}" presName="hierChild3" presStyleCnt="0"/>
      <dgm:spPr/>
    </dgm:pt>
    <dgm:pt modelId="{DD1E8108-EE77-4448-8B3D-DD8668EB7EB0}" type="pres">
      <dgm:prSet presAssocID="{D4CDD14A-6FA7-40E8-B169-D9AC2F3C16E2}" presName="Name96" presStyleLbl="parChTrans1D2" presStyleIdx="3" presStyleCnt="4"/>
      <dgm:spPr/>
    </dgm:pt>
    <dgm:pt modelId="{9FBA47FE-DC95-4246-B2D4-A509AB07C280}" type="pres">
      <dgm:prSet presAssocID="{868CEB56-F7FF-4563-9B35-0C40E7D36724}" presName="hierRoot3" presStyleCnt="0">
        <dgm:presLayoutVars>
          <dgm:hierBranch val="init"/>
        </dgm:presLayoutVars>
      </dgm:prSet>
      <dgm:spPr/>
    </dgm:pt>
    <dgm:pt modelId="{30917EEB-D5A0-40C8-AA76-8903D87D7291}" type="pres">
      <dgm:prSet presAssocID="{868CEB56-F7FF-4563-9B35-0C40E7D36724}" presName="rootComposite3" presStyleCnt="0"/>
      <dgm:spPr/>
    </dgm:pt>
    <dgm:pt modelId="{56B05FCC-54BD-40B8-8114-DDAC9E110CD0}" type="pres">
      <dgm:prSet presAssocID="{868CEB56-F7FF-4563-9B35-0C40E7D36724}" presName="rootText3" presStyleLbl="asst1" presStyleIdx="0" presStyleCnt="1">
        <dgm:presLayoutVars>
          <dgm:chPref val="3"/>
        </dgm:presLayoutVars>
      </dgm:prSet>
      <dgm:spPr/>
    </dgm:pt>
    <dgm:pt modelId="{534C091F-5C5F-4C6B-AC8E-B20E8C45949F}" type="pres">
      <dgm:prSet presAssocID="{868CEB56-F7FF-4563-9B35-0C40E7D36724}" presName="titleText3" presStyleLbl="fgAcc2" presStyleIdx="0" presStyleCnt="1">
        <dgm:presLayoutVars>
          <dgm:chMax val="0"/>
          <dgm:chPref val="0"/>
        </dgm:presLayoutVars>
      </dgm:prSet>
      <dgm:spPr/>
    </dgm:pt>
    <dgm:pt modelId="{6E8117FD-7FA4-4DEF-B577-9CEF1C3CAE6B}" type="pres">
      <dgm:prSet presAssocID="{868CEB56-F7FF-4563-9B35-0C40E7D36724}" presName="rootConnector3" presStyleLbl="asst1" presStyleIdx="0" presStyleCnt="1"/>
      <dgm:spPr/>
    </dgm:pt>
    <dgm:pt modelId="{282D78E0-1E0A-46D5-98D5-F0E466FF00B8}" type="pres">
      <dgm:prSet presAssocID="{868CEB56-F7FF-4563-9B35-0C40E7D36724}" presName="hierChild6" presStyleCnt="0"/>
      <dgm:spPr/>
    </dgm:pt>
    <dgm:pt modelId="{690D2535-EC26-4E7A-ABAF-1EF9BADB8344}" type="pres">
      <dgm:prSet presAssocID="{868CEB56-F7FF-4563-9B35-0C40E7D36724}" presName="hierChild7" presStyleCnt="0"/>
      <dgm:spPr/>
    </dgm:pt>
  </dgm:ptLst>
  <dgm:cxnLst>
    <dgm:cxn modelId="{497ABF15-3DF2-423E-9EC8-455290CE8520}" type="presOf" srcId="{5B7C6F33-B1E2-4A0A-812A-F8EBF7899A9F}" destId="{AF161619-9E5B-448F-B9EE-8769F36CA88B}" srcOrd="0" destOrd="0" presId="urn:microsoft.com/office/officeart/2008/layout/NameandTitleOrganizationalChart"/>
    <dgm:cxn modelId="{B374051C-BB35-4A89-B9D9-1C345B405ACA}" type="presOf" srcId="{72131D37-03AE-4341-BA62-EC5C808C52F2}" destId="{43D68471-E86A-4A23-837B-D21C50556C81}" srcOrd="0" destOrd="0" presId="urn:microsoft.com/office/officeart/2008/layout/NameandTitleOrganizationalChart"/>
    <dgm:cxn modelId="{AFF8BB24-0526-4B22-BEF9-508CAEB66012}" type="presOf" srcId="{F42E1AAD-8395-4138-8631-1703B1CE0D4E}" destId="{C095891A-5A67-4EED-B0B0-8296276F8FD8}" srcOrd="1" destOrd="0" presId="urn:microsoft.com/office/officeart/2008/layout/NameandTitleOrganizationalChart"/>
    <dgm:cxn modelId="{BBEB382A-3A89-404F-A281-CDC3CF1D57B9}" srcId="{3869AC0E-27E9-4EC8-B74C-F4D305E04DC8}" destId="{EF531E3C-62ED-49A5-BE1D-37B8F3AD38E4}" srcOrd="3" destOrd="0" parTransId="{92A62C30-4B9F-4D28-AC77-402010E63D7C}" sibTransId="{5B7C6F33-B1E2-4A0A-812A-F8EBF7899A9F}"/>
    <dgm:cxn modelId="{B601C766-36DD-4F21-B186-57A46D449780}" type="presOf" srcId="{38A810C0-EC0B-4C2A-90C2-FB404D9BC234}" destId="{F46B4611-505E-4783-A641-DF3BA9627FAB}" srcOrd="1" destOrd="0" presId="urn:microsoft.com/office/officeart/2008/layout/NameandTitleOrganizationalChart"/>
    <dgm:cxn modelId="{34335C4E-D69B-4BCB-972E-A0DFD19E3BA9}" type="presOf" srcId="{D4CDD14A-6FA7-40E8-B169-D9AC2F3C16E2}" destId="{DD1E8108-EE77-4448-8B3D-DD8668EB7EB0}" srcOrd="0" destOrd="0" presId="urn:microsoft.com/office/officeart/2008/layout/NameandTitleOrganizationalChart"/>
    <dgm:cxn modelId="{5E71694E-F123-4143-9FA5-7F3AE1BD6D46}" type="presOf" srcId="{EF531E3C-62ED-49A5-BE1D-37B8F3AD38E4}" destId="{54872889-3E52-4BE7-AD78-E8D84C3093E4}" srcOrd="0" destOrd="0" presId="urn:microsoft.com/office/officeart/2008/layout/NameandTitleOrganizationalChart"/>
    <dgm:cxn modelId="{B896114F-7E49-4ACA-9424-6055105F16CE}" srcId="{3869AC0E-27E9-4EC8-B74C-F4D305E04DC8}" destId="{F42E1AAD-8395-4138-8631-1703B1CE0D4E}" srcOrd="2" destOrd="0" parTransId="{72131D37-03AE-4341-BA62-EC5C808C52F2}" sibTransId="{C848973D-70D6-4313-A65E-43FE6DFDDEF6}"/>
    <dgm:cxn modelId="{A2981777-28D8-4AAD-92C0-728BA212C365}" type="presOf" srcId="{92A62C30-4B9F-4D28-AC77-402010E63D7C}" destId="{5A666212-B852-4649-B731-43742CCE5863}" srcOrd="0" destOrd="0" presId="urn:microsoft.com/office/officeart/2008/layout/NameandTitleOrganizationalChart"/>
    <dgm:cxn modelId="{04A78658-6A3E-44EE-8BF7-7B1C89DB28B0}" type="presOf" srcId="{3869AC0E-27E9-4EC8-B74C-F4D305E04DC8}" destId="{0C62D3B6-1E0C-4F88-A7A5-55A8E4CFC14C}" srcOrd="0" destOrd="0" presId="urn:microsoft.com/office/officeart/2008/layout/NameandTitleOrganizationalChart"/>
    <dgm:cxn modelId="{9C89C783-C5DB-425F-84F5-DF7ED2231BFE}" type="presOf" srcId="{39C7B5DC-F429-441A-8067-DA522AFB9C0A}" destId="{40AC349F-8D1B-4DC0-AE99-7FDACE293129}" srcOrd="0" destOrd="0" presId="urn:microsoft.com/office/officeart/2008/layout/NameandTitleOrganizationalChart"/>
    <dgm:cxn modelId="{81E1BA84-10C5-4211-86E1-A187C2AD2A8F}" type="presOf" srcId="{0FE6E95C-900E-4197-B21D-9B4BF99EF8F8}" destId="{7A0016D4-FBEF-4A31-B6D5-42A767912924}" srcOrd="0" destOrd="0" presId="urn:microsoft.com/office/officeart/2008/layout/NameandTitleOrganizationalChart"/>
    <dgm:cxn modelId="{E639D58B-3A7F-47E0-9C8C-60137DBA990E}" srcId="{3869AC0E-27E9-4EC8-B74C-F4D305E04DC8}" destId="{38A810C0-EC0B-4C2A-90C2-FB404D9BC234}" srcOrd="1" destOrd="0" parTransId="{58F9FF9A-56DA-454B-A286-F3FD0CA44190}" sibTransId="{39C7B5DC-F429-441A-8067-DA522AFB9C0A}"/>
    <dgm:cxn modelId="{AF88FA90-7AE6-43FE-8B3C-09E2CC64E0D5}" type="presOf" srcId="{F42E1AAD-8395-4138-8631-1703B1CE0D4E}" destId="{990AC913-230A-45B9-97DD-E32ED45F4C65}" srcOrd="0" destOrd="0" presId="urn:microsoft.com/office/officeart/2008/layout/NameandTitleOrganizationalChart"/>
    <dgm:cxn modelId="{11DDCF9B-9EDA-4C0A-8C4F-28253466545E}" type="presOf" srcId="{4B2C045B-A1A3-42D4-9CEF-ADB7D72CB422}" destId="{534C091F-5C5F-4C6B-AC8E-B20E8C45949F}" srcOrd="0" destOrd="0" presId="urn:microsoft.com/office/officeart/2008/layout/NameandTitleOrganizationalChart"/>
    <dgm:cxn modelId="{A25497A0-E277-42B9-B828-3B2088C22068}" type="presOf" srcId="{EF531E3C-62ED-49A5-BE1D-37B8F3AD38E4}" destId="{B9463647-0A6B-4BCA-BE5A-3E0F27C14160}" srcOrd="1" destOrd="0" presId="urn:microsoft.com/office/officeart/2008/layout/NameandTitleOrganizationalChart"/>
    <dgm:cxn modelId="{524B0EAE-A88C-461B-85DE-3628F7DE563F}" type="presOf" srcId="{58F9FF9A-56DA-454B-A286-F3FD0CA44190}" destId="{0C76CEE8-ED4C-463D-8E3C-777948DD4A50}" srcOrd="0" destOrd="0" presId="urn:microsoft.com/office/officeart/2008/layout/NameandTitleOrganizationalChart"/>
    <dgm:cxn modelId="{7A3D67BB-3054-4143-8FEF-9DB6C26CA656}" type="presOf" srcId="{38A810C0-EC0B-4C2A-90C2-FB404D9BC234}" destId="{B1063491-09CC-45CE-A2AD-6677AA37A60B}" srcOrd="0" destOrd="0" presId="urn:microsoft.com/office/officeart/2008/layout/NameandTitleOrganizationalChart"/>
    <dgm:cxn modelId="{3C287BBB-97A6-48B2-8913-962E33684BB2}" srcId="{3869AC0E-27E9-4EC8-B74C-F4D305E04DC8}" destId="{868CEB56-F7FF-4563-9B35-0C40E7D36724}" srcOrd="0" destOrd="0" parTransId="{D4CDD14A-6FA7-40E8-B169-D9AC2F3C16E2}" sibTransId="{4B2C045B-A1A3-42D4-9CEF-ADB7D72CB422}"/>
    <dgm:cxn modelId="{842006D4-689F-476F-BE09-466030E8CB70}" type="presOf" srcId="{868CEB56-F7FF-4563-9B35-0C40E7D36724}" destId="{6E8117FD-7FA4-4DEF-B577-9CEF1C3CAE6B}" srcOrd="1" destOrd="0" presId="urn:microsoft.com/office/officeart/2008/layout/NameandTitleOrganizationalChart"/>
    <dgm:cxn modelId="{364140E4-A4A3-459B-B43A-BC658C6B9A5F}" type="presOf" srcId="{3869AC0E-27E9-4EC8-B74C-F4D305E04DC8}" destId="{E5169086-F634-4A52-9C12-B5887D2837AF}" srcOrd="1" destOrd="0" presId="urn:microsoft.com/office/officeart/2008/layout/NameandTitleOrganizationalChart"/>
    <dgm:cxn modelId="{5AD500E7-DD52-4565-9A27-1A99CE6E8924}" srcId="{DE2886E1-E670-4226-B322-A7D06F249DAC}" destId="{3869AC0E-27E9-4EC8-B74C-F4D305E04DC8}" srcOrd="0" destOrd="0" parTransId="{A11C1852-08F9-4F38-9C6D-86749499F32D}" sibTransId="{0FE6E95C-900E-4197-B21D-9B4BF99EF8F8}"/>
    <dgm:cxn modelId="{B862B0EE-68F1-46D4-80A6-1E50B9825E73}" type="presOf" srcId="{C848973D-70D6-4313-A65E-43FE6DFDDEF6}" destId="{AB86CB90-8896-42A5-9ABF-AE1A64D8B0D5}" srcOrd="0" destOrd="0" presId="urn:microsoft.com/office/officeart/2008/layout/NameandTitleOrganizationalChart"/>
    <dgm:cxn modelId="{0C14A3F0-D2F2-45BF-8A35-E734F0587375}" type="presOf" srcId="{DE2886E1-E670-4226-B322-A7D06F249DAC}" destId="{AD8B780A-DD5F-4711-AE1E-D64D76CD940C}" srcOrd="0" destOrd="0" presId="urn:microsoft.com/office/officeart/2008/layout/NameandTitleOrganizationalChart"/>
    <dgm:cxn modelId="{95704EF1-2EA4-4ADF-850A-C1DD9CA080C7}" type="presOf" srcId="{868CEB56-F7FF-4563-9B35-0C40E7D36724}" destId="{56B05FCC-54BD-40B8-8114-DDAC9E110CD0}" srcOrd="0" destOrd="0" presId="urn:microsoft.com/office/officeart/2008/layout/NameandTitleOrganizationalChart"/>
    <dgm:cxn modelId="{24C7F8D1-BD90-4C42-81DD-5C14B04FD7F9}" type="presParOf" srcId="{AD8B780A-DD5F-4711-AE1E-D64D76CD940C}" destId="{954B575F-6583-4A94-B83D-9039DA8258D7}" srcOrd="0" destOrd="0" presId="urn:microsoft.com/office/officeart/2008/layout/NameandTitleOrganizationalChart"/>
    <dgm:cxn modelId="{79C7F85F-50AC-4774-B467-86687945375B}" type="presParOf" srcId="{954B575F-6583-4A94-B83D-9039DA8258D7}" destId="{4B2F3882-E28E-43CA-9C09-83DDB007D8A7}" srcOrd="0" destOrd="0" presId="urn:microsoft.com/office/officeart/2008/layout/NameandTitleOrganizationalChart"/>
    <dgm:cxn modelId="{44C2A3F2-B851-4AF6-8385-16F58C9A5266}" type="presParOf" srcId="{4B2F3882-E28E-43CA-9C09-83DDB007D8A7}" destId="{0C62D3B6-1E0C-4F88-A7A5-55A8E4CFC14C}" srcOrd="0" destOrd="0" presId="urn:microsoft.com/office/officeart/2008/layout/NameandTitleOrganizationalChart"/>
    <dgm:cxn modelId="{2A58EDBE-4627-418A-AB0F-B700DB1850FE}" type="presParOf" srcId="{4B2F3882-E28E-43CA-9C09-83DDB007D8A7}" destId="{7A0016D4-FBEF-4A31-B6D5-42A767912924}" srcOrd="1" destOrd="0" presId="urn:microsoft.com/office/officeart/2008/layout/NameandTitleOrganizationalChart"/>
    <dgm:cxn modelId="{999C0724-4A72-4712-AD2F-4E5ECCBE980B}" type="presParOf" srcId="{4B2F3882-E28E-43CA-9C09-83DDB007D8A7}" destId="{E5169086-F634-4A52-9C12-B5887D2837AF}" srcOrd="2" destOrd="0" presId="urn:microsoft.com/office/officeart/2008/layout/NameandTitleOrganizationalChart"/>
    <dgm:cxn modelId="{A774D657-8A77-4B87-83C4-726AFB59BCC1}" type="presParOf" srcId="{954B575F-6583-4A94-B83D-9039DA8258D7}" destId="{8B083419-C776-47FD-B752-1ECCB978E89E}" srcOrd="1" destOrd="0" presId="urn:microsoft.com/office/officeart/2008/layout/NameandTitleOrganizationalChart"/>
    <dgm:cxn modelId="{4B625CAA-A2C7-45C8-B2C1-5F3F7CAAD685}" type="presParOf" srcId="{8B083419-C776-47FD-B752-1ECCB978E89E}" destId="{0C76CEE8-ED4C-463D-8E3C-777948DD4A50}" srcOrd="0" destOrd="0" presId="urn:microsoft.com/office/officeart/2008/layout/NameandTitleOrganizationalChart"/>
    <dgm:cxn modelId="{B2949001-818F-4E6E-A6AD-BF637E93EE79}" type="presParOf" srcId="{8B083419-C776-47FD-B752-1ECCB978E89E}" destId="{5D739C6F-49DD-491A-8F32-954D377D58F5}" srcOrd="1" destOrd="0" presId="urn:microsoft.com/office/officeart/2008/layout/NameandTitleOrganizationalChart"/>
    <dgm:cxn modelId="{D48480F2-4A39-4804-BF6B-A7AB554B4208}" type="presParOf" srcId="{5D739C6F-49DD-491A-8F32-954D377D58F5}" destId="{09E52834-152B-47F0-B41C-E4C905B2E2FF}" srcOrd="0" destOrd="0" presId="urn:microsoft.com/office/officeart/2008/layout/NameandTitleOrganizationalChart"/>
    <dgm:cxn modelId="{95BC73F0-B4D9-4A80-AC9B-B53C334B6BD8}" type="presParOf" srcId="{09E52834-152B-47F0-B41C-E4C905B2E2FF}" destId="{B1063491-09CC-45CE-A2AD-6677AA37A60B}" srcOrd="0" destOrd="0" presId="urn:microsoft.com/office/officeart/2008/layout/NameandTitleOrganizationalChart"/>
    <dgm:cxn modelId="{B3FF20C6-1325-4281-9718-8D62AB070EAE}" type="presParOf" srcId="{09E52834-152B-47F0-B41C-E4C905B2E2FF}" destId="{40AC349F-8D1B-4DC0-AE99-7FDACE293129}" srcOrd="1" destOrd="0" presId="urn:microsoft.com/office/officeart/2008/layout/NameandTitleOrganizationalChart"/>
    <dgm:cxn modelId="{68995EC8-3B56-4AAD-94C8-C51AD6708EEA}" type="presParOf" srcId="{09E52834-152B-47F0-B41C-E4C905B2E2FF}" destId="{F46B4611-505E-4783-A641-DF3BA9627FAB}" srcOrd="2" destOrd="0" presId="urn:microsoft.com/office/officeart/2008/layout/NameandTitleOrganizationalChart"/>
    <dgm:cxn modelId="{CB55C122-CB0C-4FDB-81EF-CA9F3274C421}" type="presParOf" srcId="{5D739C6F-49DD-491A-8F32-954D377D58F5}" destId="{E6158DCD-968B-4278-A369-EFDEEA59AFA3}" srcOrd="1" destOrd="0" presId="urn:microsoft.com/office/officeart/2008/layout/NameandTitleOrganizationalChart"/>
    <dgm:cxn modelId="{99C3AAC7-83A3-4841-B72F-6717D2FCFBF9}" type="presParOf" srcId="{5D739C6F-49DD-491A-8F32-954D377D58F5}" destId="{E1D49E9A-043E-4FFC-9595-B0D3A48A40F6}" srcOrd="2" destOrd="0" presId="urn:microsoft.com/office/officeart/2008/layout/NameandTitleOrganizationalChart"/>
    <dgm:cxn modelId="{F14C7C7D-A556-4639-9A98-F8328705EB83}" type="presParOf" srcId="{8B083419-C776-47FD-B752-1ECCB978E89E}" destId="{43D68471-E86A-4A23-837B-D21C50556C81}" srcOrd="2" destOrd="0" presId="urn:microsoft.com/office/officeart/2008/layout/NameandTitleOrganizationalChart"/>
    <dgm:cxn modelId="{81D7761F-1314-48C3-A708-512E3D076F58}" type="presParOf" srcId="{8B083419-C776-47FD-B752-1ECCB978E89E}" destId="{88227F5A-A4BD-4F88-ADB2-37B88BE1D5F6}" srcOrd="3" destOrd="0" presId="urn:microsoft.com/office/officeart/2008/layout/NameandTitleOrganizationalChart"/>
    <dgm:cxn modelId="{85D3853D-6F29-4880-BFB7-0100B80777B2}" type="presParOf" srcId="{88227F5A-A4BD-4F88-ADB2-37B88BE1D5F6}" destId="{7A33EB34-3717-4791-8489-5221DD25FA61}" srcOrd="0" destOrd="0" presId="urn:microsoft.com/office/officeart/2008/layout/NameandTitleOrganizationalChart"/>
    <dgm:cxn modelId="{55286EDF-9D66-472E-9DF5-180C417AA1FF}" type="presParOf" srcId="{7A33EB34-3717-4791-8489-5221DD25FA61}" destId="{990AC913-230A-45B9-97DD-E32ED45F4C65}" srcOrd="0" destOrd="0" presId="urn:microsoft.com/office/officeart/2008/layout/NameandTitleOrganizationalChart"/>
    <dgm:cxn modelId="{288460D5-7158-489E-8965-7C4BEEE20603}" type="presParOf" srcId="{7A33EB34-3717-4791-8489-5221DD25FA61}" destId="{AB86CB90-8896-42A5-9ABF-AE1A64D8B0D5}" srcOrd="1" destOrd="0" presId="urn:microsoft.com/office/officeart/2008/layout/NameandTitleOrganizationalChart"/>
    <dgm:cxn modelId="{31B73473-4C9C-45BE-AFAF-EB0F8C7BC7E4}" type="presParOf" srcId="{7A33EB34-3717-4791-8489-5221DD25FA61}" destId="{C095891A-5A67-4EED-B0B0-8296276F8FD8}" srcOrd="2" destOrd="0" presId="urn:microsoft.com/office/officeart/2008/layout/NameandTitleOrganizationalChart"/>
    <dgm:cxn modelId="{A47CD546-5083-423A-80E5-65260C82CCC8}" type="presParOf" srcId="{88227F5A-A4BD-4F88-ADB2-37B88BE1D5F6}" destId="{F248981D-3D0B-4748-89BE-5837C36922C9}" srcOrd="1" destOrd="0" presId="urn:microsoft.com/office/officeart/2008/layout/NameandTitleOrganizationalChart"/>
    <dgm:cxn modelId="{4E8BDC5A-876C-4F96-9FDD-7F656353D15A}" type="presParOf" srcId="{88227F5A-A4BD-4F88-ADB2-37B88BE1D5F6}" destId="{159C44AD-0E89-4B7B-989D-A23502BC5C75}" srcOrd="2" destOrd="0" presId="urn:microsoft.com/office/officeart/2008/layout/NameandTitleOrganizationalChart"/>
    <dgm:cxn modelId="{08FBD80B-0665-4D07-BA03-6B256D09C0B7}" type="presParOf" srcId="{8B083419-C776-47FD-B752-1ECCB978E89E}" destId="{5A666212-B852-4649-B731-43742CCE5863}" srcOrd="4" destOrd="0" presId="urn:microsoft.com/office/officeart/2008/layout/NameandTitleOrganizationalChart"/>
    <dgm:cxn modelId="{8F5938EF-66C8-4FD7-94CA-461CE7C27AE7}" type="presParOf" srcId="{8B083419-C776-47FD-B752-1ECCB978E89E}" destId="{B77F7408-3E85-4001-B45B-2409E1B3380B}" srcOrd="5" destOrd="0" presId="urn:microsoft.com/office/officeart/2008/layout/NameandTitleOrganizationalChart"/>
    <dgm:cxn modelId="{D8B45DFA-5563-407C-BF11-DA46DF2772F3}" type="presParOf" srcId="{B77F7408-3E85-4001-B45B-2409E1B3380B}" destId="{FBB49D30-3795-41E8-BB0F-65B1E123FFC0}" srcOrd="0" destOrd="0" presId="urn:microsoft.com/office/officeart/2008/layout/NameandTitleOrganizationalChart"/>
    <dgm:cxn modelId="{51BFF43A-1DAD-4A21-8327-2C7A89E0454F}" type="presParOf" srcId="{FBB49D30-3795-41E8-BB0F-65B1E123FFC0}" destId="{54872889-3E52-4BE7-AD78-E8D84C3093E4}" srcOrd="0" destOrd="0" presId="urn:microsoft.com/office/officeart/2008/layout/NameandTitleOrganizationalChart"/>
    <dgm:cxn modelId="{26C89566-2F5B-44B6-89BD-36C84C04E77F}" type="presParOf" srcId="{FBB49D30-3795-41E8-BB0F-65B1E123FFC0}" destId="{AF161619-9E5B-448F-B9EE-8769F36CA88B}" srcOrd="1" destOrd="0" presId="urn:microsoft.com/office/officeart/2008/layout/NameandTitleOrganizationalChart"/>
    <dgm:cxn modelId="{5AAC9E73-3CD5-4D71-8BB4-4CDCEA9DA2F3}" type="presParOf" srcId="{FBB49D30-3795-41E8-BB0F-65B1E123FFC0}" destId="{B9463647-0A6B-4BCA-BE5A-3E0F27C14160}" srcOrd="2" destOrd="0" presId="urn:microsoft.com/office/officeart/2008/layout/NameandTitleOrganizationalChart"/>
    <dgm:cxn modelId="{E3151D82-2630-4836-94BE-3F9E922BD92B}" type="presParOf" srcId="{B77F7408-3E85-4001-B45B-2409E1B3380B}" destId="{EAE6AFA9-3E69-4C12-A1CE-ABB349F75151}" srcOrd="1" destOrd="0" presId="urn:microsoft.com/office/officeart/2008/layout/NameandTitleOrganizationalChart"/>
    <dgm:cxn modelId="{C0AFAB24-7137-4040-9A9A-9FB10A0B25EF}" type="presParOf" srcId="{B77F7408-3E85-4001-B45B-2409E1B3380B}" destId="{CB35C769-5F99-4271-A050-E036080EDEA7}" srcOrd="2" destOrd="0" presId="urn:microsoft.com/office/officeart/2008/layout/NameandTitleOrganizationalChart"/>
    <dgm:cxn modelId="{645F3B06-4ECB-4930-9204-E504825E14B4}" type="presParOf" srcId="{954B575F-6583-4A94-B83D-9039DA8258D7}" destId="{4F8D0E67-88F5-4A0C-916B-9BE39076D744}" srcOrd="2" destOrd="0" presId="urn:microsoft.com/office/officeart/2008/layout/NameandTitleOrganizationalChart"/>
    <dgm:cxn modelId="{B0721176-71B5-46F1-89C0-99922442CB4F}" type="presParOf" srcId="{4F8D0E67-88F5-4A0C-916B-9BE39076D744}" destId="{DD1E8108-EE77-4448-8B3D-DD8668EB7EB0}" srcOrd="0" destOrd="0" presId="urn:microsoft.com/office/officeart/2008/layout/NameandTitleOrganizationalChart"/>
    <dgm:cxn modelId="{06B759B9-B6F0-460E-A788-69ECC677A2DD}" type="presParOf" srcId="{4F8D0E67-88F5-4A0C-916B-9BE39076D744}" destId="{9FBA47FE-DC95-4246-B2D4-A509AB07C280}" srcOrd="1" destOrd="0" presId="urn:microsoft.com/office/officeart/2008/layout/NameandTitleOrganizationalChart"/>
    <dgm:cxn modelId="{28FA8D94-DC99-4DA1-B828-C58729F9389B}" type="presParOf" srcId="{9FBA47FE-DC95-4246-B2D4-A509AB07C280}" destId="{30917EEB-D5A0-40C8-AA76-8903D87D7291}" srcOrd="0" destOrd="0" presId="urn:microsoft.com/office/officeart/2008/layout/NameandTitleOrganizationalChart"/>
    <dgm:cxn modelId="{3687823A-6B62-47B0-A97E-924E5859806E}" type="presParOf" srcId="{30917EEB-D5A0-40C8-AA76-8903D87D7291}" destId="{56B05FCC-54BD-40B8-8114-DDAC9E110CD0}" srcOrd="0" destOrd="0" presId="urn:microsoft.com/office/officeart/2008/layout/NameandTitleOrganizationalChart"/>
    <dgm:cxn modelId="{9154EA2E-D6E1-4942-A7C5-3704758A590B}" type="presParOf" srcId="{30917EEB-D5A0-40C8-AA76-8903D87D7291}" destId="{534C091F-5C5F-4C6B-AC8E-B20E8C45949F}" srcOrd="1" destOrd="0" presId="urn:microsoft.com/office/officeart/2008/layout/NameandTitleOrganizationalChart"/>
    <dgm:cxn modelId="{D21CE391-BC22-4F5A-B410-44F6B7723185}" type="presParOf" srcId="{30917EEB-D5A0-40C8-AA76-8903D87D7291}" destId="{6E8117FD-7FA4-4DEF-B577-9CEF1C3CAE6B}" srcOrd="2" destOrd="0" presId="urn:microsoft.com/office/officeart/2008/layout/NameandTitleOrganizationalChart"/>
    <dgm:cxn modelId="{ED036983-F918-498B-B68A-6CA6B547ADFA}" type="presParOf" srcId="{9FBA47FE-DC95-4246-B2D4-A509AB07C280}" destId="{282D78E0-1E0A-46D5-98D5-F0E466FF00B8}" srcOrd="1" destOrd="0" presId="urn:microsoft.com/office/officeart/2008/layout/NameandTitleOrganizationalChart"/>
    <dgm:cxn modelId="{D97CAA48-3F42-4DD8-AE33-06F030E41F94}" type="presParOf" srcId="{9FBA47FE-DC95-4246-B2D4-A509AB07C280}" destId="{690D2535-EC26-4E7A-ABAF-1EF9BADB8344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1E8108-EE77-4448-8B3D-DD8668EB7EB0}">
      <dsp:nvSpPr>
        <dsp:cNvPr id="0" name=""/>
        <dsp:cNvSpPr/>
      </dsp:nvSpPr>
      <dsp:spPr>
        <a:xfrm>
          <a:off x="3487336" y="772532"/>
          <a:ext cx="254510" cy="831472"/>
        </a:xfrm>
        <a:custGeom>
          <a:avLst/>
          <a:gdLst/>
          <a:ahLst/>
          <a:cxnLst/>
          <a:rect l="0" t="0" r="0" b="0"/>
          <a:pathLst>
            <a:path>
              <a:moveTo>
                <a:pt x="254510" y="0"/>
              </a:moveTo>
              <a:lnTo>
                <a:pt x="254510" y="831472"/>
              </a:lnTo>
              <a:lnTo>
                <a:pt x="0" y="831472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666212-B852-4649-B731-43742CCE5863}">
      <dsp:nvSpPr>
        <dsp:cNvPr id="0" name=""/>
        <dsp:cNvSpPr/>
      </dsp:nvSpPr>
      <dsp:spPr>
        <a:xfrm>
          <a:off x="3741847" y="772532"/>
          <a:ext cx="1999046" cy="16629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82934"/>
              </a:lnTo>
              <a:lnTo>
                <a:pt x="1999046" y="1482934"/>
              </a:lnTo>
              <a:lnTo>
                <a:pt x="1999046" y="1662944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D68471-E86A-4A23-837B-D21C50556C81}">
      <dsp:nvSpPr>
        <dsp:cNvPr id="0" name=""/>
        <dsp:cNvSpPr/>
      </dsp:nvSpPr>
      <dsp:spPr>
        <a:xfrm>
          <a:off x="3696127" y="772532"/>
          <a:ext cx="91440" cy="166294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662944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76CEE8-ED4C-463D-8E3C-777948DD4A50}">
      <dsp:nvSpPr>
        <dsp:cNvPr id="0" name=""/>
        <dsp:cNvSpPr/>
      </dsp:nvSpPr>
      <dsp:spPr>
        <a:xfrm>
          <a:off x="1742800" y="772532"/>
          <a:ext cx="1999046" cy="1662944"/>
        </a:xfrm>
        <a:custGeom>
          <a:avLst/>
          <a:gdLst/>
          <a:ahLst/>
          <a:cxnLst/>
          <a:rect l="0" t="0" r="0" b="0"/>
          <a:pathLst>
            <a:path>
              <a:moveTo>
                <a:pt x="1999046" y="0"/>
              </a:moveTo>
              <a:lnTo>
                <a:pt x="1999046" y="1482934"/>
              </a:lnTo>
              <a:lnTo>
                <a:pt x="0" y="1482934"/>
              </a:lnTo>
              <a:lnTo>
                <a:pt x="0" y="1662944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62D3B6-1E0C-4F88-A7A5-55A8E4CFC14C}">
      <dsp:nvSpPr>
        <dsp:cNvPr id="0" name=""/>
        <dsp:cNvSpPr/>
      </dsp:nvSpPr>
      <dsp:spPr>
        <a:xfrm>
          <a:off x="2996834" y="1063"/>
          <a:ext cx="1490024" cy="7714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08863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Inserire</a:t>
          </a:r>
        </a:p>
      </dsp:txBody>
      <dsp:txXfrm>
        <a:off x="2996834" y="1063"/>
        <a:ext cx="1490024" cy="771468"/>
      </dsp:txXfrm>
    </dsp:sp>
    <dsp:sp modelId="{7A0016D4-FBEF-4A31-B6D5-42A767912924}">
      <dsp:nvSpPr>
        <dsp:cNvPr id="0" name=""/>
        <dsp:cNvSpPr/>
      </dsp:nvSpPr>
      <dsp:spPr>
        <a:xfrm>
          <a:off x="3294839" y="601095"/>
          <a:ext cx="1341022" cy="25715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10160" rIns="40640" bIns="10160" numCol="1" spcCol="1270" anchor="ctr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600" kern="1200"/>
        </a:p>
      </dsp:txBody>
      <dsp:txXfrm>
        <a:off x="3294839" y="601095"/>
        <a:ext cx="1341022" cy="257156"/>
      </dsp:txXfrm>
    </dsp:sp>
    <dsp:sp modelId="{B1063491-09CC-45CE-A2AD-6677AA37A60B}">
      <dsp:nvSpPr>
        <dsp:cNvPr id="0" name=""/>
        <dsp:cNvSpPr/>
      </dsp:nvSpPr>
      <dsp:spPr>
        <a:xfrm>
          <a:off x="997788" y="2435476"/>
          <a:ext cx="1490024" cy="77146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08863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300" kern="1200"/>
        </a:p>
      </dsp:txBody>
      <dsp:txXfrm>
        <a:off x="997788" y="2435476"/>
        <a:ext cx="1490024" cy="771468"/>
      </dsp:txXfrm>
    </dsp:sp>
    <dsp:sp modelId="{40AC349F-8D1B-4DC0-AE99-7FDACE293129}">
      <dsp:nvSpPr>
        <dsp:cNvPr id="0" name=""/>
        <dsp:cNvSpPr/>
      </dsp:nvSpPr>
      <dsp:spPr>
        <a:xfrm>
          <a:off x="1295793" y="3035507"/>
          <a:ext cx="1341022" cy="25715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10160" rIns="40640" bIns="10160" numCol="1" spcCol="1270" anchor="ctr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600" kern="1200"/>
        </a:p>
      </dsp:txBody>
      <dsp:txXfrm>
        <a:off x="1295793" y="3035507"/>
        <a:ext cx="1341022" cy="257156"/>
      </dsp:txXfrm>
    </dsp:sp>
    <dsp:sp modelId="{990AC913-230A-45B9-97DD-E32ED45F4C65}">
      <dsp:nvSpPr>
        <dsp:cNvPr id="0" name=""/>
        <dsp:cNvSpPr/>
      </dsp:nvSpPr>
      <dsp:spPr>
        <a:xfrm>
          <a:off x="2996834" y="2435476"/>
          <a:ext cx="1490024" cy="77146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08863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300" kern="1200"/>
        </a:p>
      </dsp:txBody>
      <dsp:txXfrm>
        <a:off x="2996834" y="2435476"/>
        <a:ext cx="1490024" cy="771468"/>
      </dsp:txXfrm>
    </dsp:sp>
    <dsp:sp modelId="{AB86CB90-8896-42A5-9ABF-AE1A64D8B0D5}">
      <dsp:nvSpPr>
        <dsp:cNvPr id="0" name=""/>
        <dsp:cNvSpPr/>
      </dsp:nvSpPr>
      <dsp:spPr>
        <a:xfrm>
          <a:off x="3294839" y="3035507"/>
          <a:ext cx="1341022" cy="25715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10160" rIns="40640" bIns="10160" numCol="1" spcCol="1270" anchor="ctr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600" kern="1200"/>
        </a:p>
      </dsp:txBody>
      <dsp:txXfrm>
        <a:off x="3294839" y="3035507"/>
        <a:ext cx="1341022" cy="257156"/>
      </dsp:txXfrm>
    </dsp:sp>
    <dsp:sp modelId="{54872889-3E52-4BE7-AD78-E8D84C3093E4}">
      <dsp:nvSpPr>
        <dsp:cNvPr id="0" name=""/>
        <dsp:cNvSpPr/>
      </dsp:nvSpPr>
      <dsp:spPr>
        <a:xfrm>
          <a:off x="4995881" y="2435476"/>
          <a:ext cx="1490024" cy="77146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08863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300" kern="1200"/>
        </a:p>
      </dsp:txBody>
      <dsp:txXfrm>
        <a:off x="4995881" y="2435476"/>
        <a:ext cx="1490024" cy="771468"/>
      </dsp:txXfrm>
    </dsp:sp>
    <dsp:sp modelId="{AF161619-9E5B-448F-B9EE-8769F36CA88B}">
      <dsp:nvSpPr>
        <dsp:cNvPr id="0" name=""/>
        <dsp:cNvSpPr/>
      </dsp:nvSpPr>
      <dsp:spPr>
        <a:xfrm>
          <a:off x="5293886" y="3035507"/>
          <a:ext cx="1341022" cy="25715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10160" rIns="40640" bIns="10160" numCol="1" spcCol="1270" anchor="ctr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600" kern="1200"/>
        </a:p>
      </dsp:txBody>
      <dsp:txXfrm>
        <a:off x="5293886" y="3035507"/>
        <a:ext cx="1341022" cy="257156"/>
      </dsp:txXfrm>
    </dsp:sp>
    <dsp:sp modelId="{56B05FCC-54BD-40B8-8114-DDAC9E110CD0}">
      <dsp:nvSpPr>
        <dsp:cNvPr id="0" name=""/>
        <dsp:cNvSpPr/>
      </dsp:nvSpPr>
      <dsp:spPr>
        <a:xfrm>
          <a:off x="1997311" y="1218270"/>
          <a:ext cx="1490024" cy="77146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08863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diagramma</a:t>
          </a:r>
        </a:p>
      </dsp:txBody>
      <dsp:txXfrm>
        <a:off x="1997311" y="1218270"/>
        <a:ext cx="1490024" cy="771468"/>
      </dsp:txXfrm>
    </dsp:sp>
    <dsp:sp modelId="{534C091F-5C5F-4C6B-AC8E-B20E8C45949F}">
      <dsp:nvSpPr>
        <dsp:cNvPr id="0" name=""/>
        <dsp:cNvSpPr/>
      </dsp:nvSpPr>
      <dsp:spPr>
        <a:xfrm>
          <a:off x="2295316" y="1818301"/>
          <a:ext cx="1341022" cy="25715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10160" rIns="40640" bIns="10160" numCol="1" spcCol="1270" anchor="ctr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600" kern="1200"/>
        </a:p>
      </dsp:txBody>
      <dsp:txXfrm>
        <a:off x="2295316" y="1818301"/>
        <a:ext cx="1341022" cy="2571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3772" y="4954765"/>
            <a:ext cx="18176081" cy="10540259"/>
          </a:xfrm>
        </p:spPr>
        <p:txBody>
          <a:bodyPr anchor="b"/>
          <a:lstStyle>
            <a:lvl1pPr algn="ctr">
              <a:defRPr sz="14031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2953" y="15901497"/>
            <a:ext cx="16037719" cy="7309499"/>
          </a:xfrm>
        </p:spPr>
        <p:txBody>
          <a:bodyPr/>
          <a:lstStyle>
            <a:lvl1pPr marL="0" indent="0" algn="ctr">
              <a:buNone/>
              <a:defRPr sz="5612"/>
            </a:lvl1pPr>
            <a:lvl2pPr marL="1069162" indent="0" algn="ctr">
              <a:buNone/>
              <a:defRPr sz="4677"/>
            </a:lvl2pPr>
            <a:lvl3pPr marL="2138324" indent="0" algn="ctr">
              <a:buNone/>
              <a:defRPr sz="4209"/>
            </a:lvl3pPr>
            <a:lvl4pPr marL="3207487" indent="0" algn="ctr">
              <a:buNone/>
              <a:defRPr sz="3742"/>
            </a:lvl4pPr>
            <a:lvl5pPr marL="4276649" indent="0" algn="ctr">
              <a:buNone/>
              <a:defRPr sz="3742"/>
            </a:lvl5pPr>
            <a:lvl6pPr marL="5345811" indent="0" algn="ctr">
              <a:buNone/>
              <a:defRPr sz="3742"/>
            </a:lvl6pPr>
            <a:lvl7pPr marL="6414973" indent="0" algn="ctr">
              <a:buNone/>
              <a:defRPr sz="3742"/>
            </a:lvl7pPr>
            <a:lvl8pPr marL="7484135" indent="0" algn="ctr">
              <a:buNone/>
              <a:defRPr sz="3742"/>
            </a:lvl8pPr>
            <a:lvl9pPr marL="8553298" indent="0" algn="ctr">
              <a:buNone/>
              <a:defRPr sz="3742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A0A69-C028-405D-8278-4AC4BD2195F8}" type="datetimeFigureOut">
              <a:rPr lang="it-IT" smtClean="0"/>
              <a:t>31/07/2026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EA890-39D5-4335-82F2-0C96DDFDD5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4711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A0A69-C028-405D-8278-4AC4BD2195F8}" type="datetimeFigureOut">
              <a:rPr lang="it-IT" smtClean="0"/>
              <a:t>31/07/2026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EA890-39D5-4335-82F2-0C96DDFDD5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3177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02658" y="1611875"/>
            <a:ext cx="4610844" cy="25656844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70125" y="1611875"/>
            <a:ext cx="13565237" cy="25656844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A0A69-C028-405D-8278-4AC4BD2195F8}" type="datetimeFigureOut">
              <a:rPr lang="it-IT" smtClean="0"/>
              <a:t>31/07/2026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EA890-39D5-4335-82F2-0C96DDFDD5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0399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A0A69-C028-405D-8278-4AC4BD2195F8}" type="datetimeFigureOut">
              <a:rPr lang="it-IT" smtClean="0"/>
              <a:t>31/07/2026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EA890-39D5-4335-82F2-0C96DDFDD5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1347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988" y="7547788"/>
            <a:ext cx="18443377" cy="12593645"/>
          </a:xfrm>
        </p:spPr>
        <p:txBody>
          <a:bodyPr anchor="b"/>
          <a:lstStyle>
            <a:lvl1pPr>
              <a:defRPr sz="14031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8988" y="20260574"/>
            <a:ext cx="18443377" cy="6622701"/>
          </a:xfrm>
        </p:spPr>
        <p:txBody>
          <a:bodyPr/>
          <a:lstStyle>
            <a:lvl1pPr marL="0" indent="0">
              <a:buNone/>
              <a:defRPr sz="5612">
                <a:solidFill>
                  <a:schemeClr val="tx1">
                    <a:tint val="82000"/>
                  </a:schemeClr>
                </a:solidFill>
              </a:defRPr>
            </a:lvl1pPr>
            <a:lvl2pPr marL="1069162" indent="0">
              <a:buNone/>
              <a:defRPr sz="4677">
                <a:solidFill>
                  <a:schemeClr val="tx1">
                    <a:tint val="82000"/>
                  </a:schemeClr>
                </a:solidFill>
              </a:defRPr>
            </a:lvl2pPr>
            <a:lvl3pPr marL="2138324" indent="0">
              <a:buNone/>
              <a:defRPr sz="4209">
                <a:solidFill>
                  <a:schemeClr val="tx1">
                    <a:tint val="82000"/>
                  </a:schemeClr>
                </a:solidFill>
              </a:defRPr>
            </a:lvl3pPr>
            <a:lvl4pPr marL="3207487" indent="0">
              <a:buNone/>
              <a:defRPr sz="3742">
                <a:solidFill>
                  <a:schemeClr val="tx1">
                    <a:tint val="82000"/>
                  </a:schemeClr>
                </a:solidFill>
              </a:defRPr>
            </a:lvl4pPr>
            <a:lvl5pPr marL="4276649" indent="0">
              <a:buNone/>
              <a:defRPr sz="3742">
                <a:solidFill>
                  <a:schemeClr val="tx1">
                    <a:tint val="82000"/>
                  </a:schemeClr>
                </a:solidFill>
              </a:defRPr>
            </a:lvl5pPr>
            <a:lvl6pPr marL="5345811" indent="0">
              <a:buNone/>
              <a:defRPr sz="3742">
                <a:solidFill>
                  <a:schemeClr val="tx1">
                    <a:tint val="82000"/>
                  </a:schemeClr>
                </a:solidFill>
              </a:defRPr>
            </a:lvl6pPr>
            <a:lvl7pPr marL="6414973" indent="0">
              <a:buNone/>
              <a:defRPr sz="3742">
                <a:solidFill>
                  <a:schemeClr val="tx1">
                    <a:tint val="82000"/>
                  </a:schemeClr>
                </a:solidFill>
              </a:defRPr>
            </a:lvl7pPr>
            <a:lvl8pPr marL="7484135" indent="0">
              <a:buNone/>
              <a:defRPr sz="3742">
                <a:solidFill>
                  <a:schemeClr val="tx1">
                    <a:tint val="82000"/>
                  </a:schemeClr>
                </a:solidFill>
              </a:defRPr>
            </a:lvl8pPr>
            <a:lvl9pPr marL="8553298" indent="0">
              <a:buNone/>
              <a:defRPr sz="3742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A0A69-C028-405D-8278-4AC4BD2195F8}" type="datetimeFigureOut">
              <a:rPr lang="it-IT" smtClean="0"/>
              <a:t>31/07/2026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EA890-39D5-4335-82F2-0C96DDFDD5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1529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0124" y="8059374"/>
            <a:ext cx="9088041" cy="1920934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25460" y="8059374"/>
            <a:ext cx="9088041" cy="1920934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A0A69-C028-405D-8278-4AC4BD2195F8}" type="datetimeFigureOut">
              <a:rPr lang="it-IT" smtClean="0"/>
              <a:t>31/07/2026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EA890-39D5-4335-82F2-0C96DDFDD5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9605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1611882"/>
            <a:ext cx="18443377" cy="5851808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2912" y="7421634"/>
            <a:ext cx="9046274" cy="3637228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2912" y="11058863"/>
            <a:ext cx="9046274" cy="16265921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25461" y="7421634"/>
            <a:ext cx="9090826" cy="3637228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25461" y="11058863"/>
            <a:ext cx="9090826" cy="16265921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A0A69-C028-405D-8278-4AC4BD2195F8}" type="datetimeFigureOut">
              <a:rPr lang="it-IT" smtClean="0"/>
              <a:t>31/07/2026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EA890-39D5-4335-82F2-0C96DDFDD5D8}" type="slidenum">
              <a:rPr lang="it-IT" smtClean="0"/>
              <a:t>‹N›</a:t>
            </a:fld>
            <a:endParaRPr lang="it-IT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0537A09-33DE-52B1-C4C0-34D7505844BE}"/>
              </a:ext>
            </a:extLst>
          </p:cNvPr>
          <p:cNvSpPr txBox="1"/>
          <p:nvPr userDrawn="1"/>
        </p:nvSpPr>
        <p:spPr>
          <a:xfrm rot="18684079">
            <a:off x="4572000" y="13887450"/>
            <a:ext cx="13830300" cy="120032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7200" dirty="0" err="1"/>
              <a:t>Fac</a:t>
            </a:r>
            <a:r>
              <a:rPr lang="it-IT" sz="7200" dirty="0"/>
              <a:t> simile</a:t>
            </a:r>
          </a:p>
        </p:txBody>
      </p:sp>
    </p:spTree>
    <p:extLst>
      <p:ext uri="{BB962C8B-B14F-4D97-AF65-F5344CB8AC3E}">
        <p14:creationId xmlns:p14="http://schemas.microsoft.com/office/powerpoint/2010/main" val="305643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A0A69-C028-405D-8278-4AC4BD2195F8}" type="datetimeFigureOut">
              <a:rPr lang="it-IT" smtClean="0"/>
              <a:t>31/07/2026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EA890-39D5-4335-82F2-0C96DDFDD5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171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A0A69-C028-405D-8278-4AC4BD2195F8}" type="datetimeFigureOut">
              <a:rPr lang="it-IT" smtClean="0"/>
              <a:t>31/07/2026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EA890-39D5-4335-82F2-0C96DDFDD5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0598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8348"/>
            <a:ext cx="6896776" cy="7064216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0826" y="4359077"/>
            <a:ext cx="10825460" cy="21515024"/>
          </a:xfrm>
        </p:spPr>
        <p:txBody>
          <a:bodyPr/>
          <a:lstStyle>
            <a:lvl1pPr>
              <a:defRPr sz="7483"/>
            </a:lvl1pPr>
            <a:lvl2pPr>
              <a:defRPr sz="6548"/>
            </a:lvl2pPr>
            <a:lvl3pPr>
              <a:defRPr sz="5612"/>
            </a:lvl3pPr>
            <a:lvl4pPr>
              <a:defRPr sz="4677"/>
            </a:lvl4pPr>
            <a:lvl5pPr>
              <a:defRPr sz="4677"/>
            </a:lvl5pPr>
            <a:lvl6pPr>
              <a:defRPr sz="4677"/>
            </a:lvl6pPr>
            <a:lvl7pPr>
              <a:defRPr sz="4677"/>
            </a:lvl7pPr>
            <a:lvl8pPr>
              <a:defRPr sz="4677"/>
            </a:lvl8pPr>
            <a:lvl9pPr>
              <a:defRPr sz="4677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82564"/>
            <a:ext cx="6896776" cy="16826573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A0A69-C028-405D-8278-4AC4BD2195F8}" type="datetimeFigureOut">
              <a:rPr lang="it-IT" smtClean="0"/>
              <a:t>31/07/2026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EA890-39D5-4335-82F2-0C96DDFDD5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3396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8348"/>
            <a:ext cx="6896776" cy="7064216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090826" y="4359077"/>
            <a:ext cx="10825460" cy="21515024"/>
          </a:xfrm>
        </p:spPr>
        <p:txBody>
          <a:bodyPr anchor="t"/>
          <a:lstStyle>
            <a:lvl1pPr marL="0" indent="0">
              <a:buNone/>
              <a:defRPr sz="7483"/>
            </a:lvl1pPr>
            <a:lvl2pPr marL="1069162" indent="0">
              <a:buNone/>
              <a:defRPr sz="6548"/>
            </a:lvl2pPr>
            <a:lvl3pPr marL="2138324" indent="0">
              <a:buNone/>
              <a:defRPr sz="5612"/>
            </a:lvl3pPr>
            <a:lvl4pPr marL="3207487" indent="0">
              <a:buNone/>
              <a:defRPr sz="4677"/>
            </a:lvl4pPr>
            <a:lvl5pPr marL="4276649" indent="0">
              <a:buNone/>
              <a:defRPr sz="4677"/>
            </a:lvl5pPr>
            <a:lvl6pPr marL="5345811" indent="0">
              <a:buNone/>
              <a:defRPr sz="4677"/>
            </a:lvl6pPr>
            <a:lvl7pPr marL="6414973" indent="0">
              <a:buNone/>
              <a:defRPr sz="4677"/>
            </a:lvl7pPr>
            <a:lvl8pPr marL="7484135" indent="0">
              <a:buNone/>
              <a:defRPr sz="4677"/>
            </a:lvl8pPr>
            <a:lvl9pPr marL="8553298" indent="0">
              <a:buNone/>
              <a:defRPr sz="4677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82564"/>
            <a:ext cx="6896776" cy="16826573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A0A69-C028-405D-8278-4AC4BD2195F8}" type="datetimeFigureOut">
              <a:rPr lang="it-IT" smtClean="0"/>
              <a:t>31/07/2026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EA890-39D5-4335-82F2-0C96DDFDD5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2739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70124" y="1611882"/>
            <a:ext cx="18443377" cy="5851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0124" y="8059374"/>
            <a:ext cx="18443377" cy="19209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70124" y="28060644"/>
            <a:ext cx="4811316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1A0A69-C028-405D-8278-4AC4BD2195F8}" type="datetimeFigureOut">
              <a:rPr lang="it-IT" smtClean="0"/>
              <a:t>31/07/2026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83326" y="28060644"/>
            <a:ext cx="7216973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102185" y="28060644"/>
            <a:ext cx="4811316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6EA890-39D5-4335-82F2-0C96DDFDD5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0710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138324" rtl="0" eaLnBrk="1" latinLnBrk="0" hangingPunct="1">
        <a:lnSpc>
          <a:spcPct val="90000"/>
        </a:lnSpc>
        <a:spcBef>
          <a:spcPct val="0"/>
        </a:spcBef>
        <a:buNone/>
        <a:defRPr sz="102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34581" indent="-534581" algn="l" defTabSz="2138324" rtl="0" eaLnBrk="1" latinLnBrk="0" hangingPunct="1">
        <a:lnSpc>
          <a:spcPct val="90000"/>
        </a:lnSpc>
        <a:spcBef>
          <a:spcPts val="2339"/>
        </a:spcBef>
        <a:buFont typeface="Arial" panose="020B0604020202020204" pitchFamily="34" charset="0"/>
        <a:buChar char="•"/>
        <a:defRPr sz="6548" kern="1200">
          <a:solidFill>
            <a:schemeClr val="tx1"/>
          </a:solidFill>
          <a:latin typeface="+mn-lt"/>
          <a:ea typeface="+mn-ea"/>
          <a:cs typeface="+mn-cs"/>
        </a:defRPr>
      </a:lvl1pPr>
      <a:lvl2pPr marL="1603743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5612" kern="1200">
          <a:solidFill>
            <a:schemeClr val="tx1"/>
          </a:solidFill>
          <a:latin typeface="+mn-lt"/>
          <a:ea typeface="+mn-ea"/>
          <a:cs typeface="+mn-cs"/>
        </a:defRPr>
      </a:lvl2pPr>
      <a:lvl3pPr marL="2672906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677" kern="1200">
          <a:solidFill>
            <a:schemeClr val="tx1"/>
          </a:solidFill>
          <a:latin typeface="+mn-lt"/>
          <a:ea typeface="+mn-ea"/>
          <a:cs typeface="+mn-cs"/>
        </a:defRPr>
      </a:lvl3pPr>
      <a:lvl4pPr marL="3742068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811230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880392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949554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8018717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9087879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2pPr>
      <a:lvl3pPr marL="2138324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3pPr>
      <a:lvl4pPr marL="3207487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276649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345811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414973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7484135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8553298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2.jpg"/><Relationship Id="rId7" Type="http://schemas.openxmlformats.org/officeDocument/2006/relationships/diagramLayout" Target="../diagrams/layou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diagramData" Target="../diagrams/data1.xml"/><Relationship Id="rId5" Type="http://schemas.openxmlformats.org/officeDocument/2006/relationships/hyperlink" Target="https://creativecommons.org/licenses/by-nc/3.0/" TargetMode="External"/><Relationship Id="rId10" Type="http://schemas.microsoft.com/office/2007/relationships/diagramDrawing" Target="../diagrams/drawing1.xml"/><Relationship Id="rId4" Type="http://schemas.openxmlformats.org/officeDocument/2006/relationships/hyperlink" Target="https://www.openpolis.it/il-ruolo-educativo-e-la-presenza-delle-scuole-dellinfanzia/" TargetMode="External"/><Relationship Id="rId9" Type="http://schemas.openxmlformats.org/officeDocument/2006/relationships/diagramColors" Target="../diagrams/colors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545415-C0D9-F278-4ED1-A7AFC7D79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0122" y="3742233"/>
            <a:ext cx="18443377" cy="2387018"/>
          </a:xfrm>
        </p:spPr>
        <p:txBody>
          <a:bodyPr>
            <a:normAutofit fontScale="90000"/>
          </a:bodyPr>
          <a:lstStyle/>
          <a:p>
            <a:pPr algn="ctr"/>
            <a:r>
              <a:rPr lang="it-IT" sz="7200" dirty="0">
                <a:solidFill>
                  <a:schemeClr val="accent5">
                    <a:lumMod val="75000"/>
                  </a:schemeClr>
                </a:solidFill>
              </a:rPr>
              <a:t>Titolo della innovazione per un massimo di 20 parole anche su due righe</a:t>
            </a:r>
            <a:br>
              <a:rPr lang="it-IT" sz="72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it-IT" sz="5600" dirty="0">
                <a:solidFill>
                  <a:schemeClr val="accent5">
                    <a:lumMod val="75000"/>
                  </a:schemeClr>
                </a:solidFill>
              </a:rPr>
              <a:t>Sottotitolo dell’innovazione che la dettagli</a:t>
            </a: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35D5717E-325C-7339-ADE6-EF000DDF4971}"/>
              </a:ext>
            </a:extLst>
          </p:cNvPr>
          <p:cNvSpPr txBox="1">
            <a:spLocks/>
          </p:cNvSpPr>
          <p:nvPr/>
        </p:nvSpPr>
        <p:spPr>
          <a:xfrm>
            <a:off x="1470122" y="1258963"/>
            <a:ext cx="18443377" cy="2387018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76200">
            <a:solidFill>
              <a:schemeClr val="tx2">
                <a:lumMod val="75000"/>
                <a:lumOff val="2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213832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0289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it-IT" sz="4400" dirty="0"/>
              <a:t>Seminario INVALSI</a:t>
            </a:r>
          </a:p>
          <a:p>
            <a:pPr>
              <a:lnSpc>
                <a:spcPct val="100000"/>
              </a:lnSpc>
            </a:pPr>
            <a:r>
              <a:rPr lang="it-IT" sz="4400" dirty="0"/>
              <a:t>I DATI PER LA DIDATTICA</a:t>
            </a:r>
          </a:p>
          <a:p>
            <a:pPr>
              <a:lnSpc>
                <a:spcPct val="100000"/>
              </a:lnSpc>
            </a:pPr>
            <a:r>
              <a:rPr lang="it-IT" sz="4400" dirty="0"/>
              <a:t>Roma, 25-28 novembre 2026</a:t>
            </a:r>
          </a:p>
        </p:txBody>
      </p:sp>
      <p:pic>
        <p:nvPicPr>
          <p:cNvPr id="5" name="Immagine 2" descr="Immagine che contiene testo, Elementi grafici, grafica, schermata&#10;&#10;Descrizione generata automaticamente">
            <a:extLst>
              <a:ext uri="{FF2B5EF4-FFF2-40B4-BE49-F238E27FC236}">
                <a16:creationId xmlns:a16="http://schemas.microsoft.com/office/drawing/2014/main" id="{7BF4CA51-E6BE-77A8-6BB5-F5478F7E49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43621" y="1355215"/>
            <a:ext cx="1769878" cy="2152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Tabella 5">
            <a:extLst>
              <a:ext uri="{FF2B5EF4-FFF2-40B4-BE49-F238E27FC236}">
                <a16:creationId xmlns:a16="http://schemas.microsoft.com/office/drawing/2014/main" id="{8D96963A-79A4-CC1A-4874-7B6DF49545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2593327"/>
              </p:ext>
            </p:extLst>
          </p:nvPr>
        </p:nvGraphicFramePr>
        <p:xfrm>
          <a:off x="1470122" y="6129251"/>
          <a:ext cx="18443376" cy="7329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43376">
                  <a:extLst>
                    <a:ext uri="{9D8B030D-6E8A-4147-A177-3AD203B41FA5}">
                      <a16:colId xmlns:a16="http://schemas.microsoft.com/office/drawing/2014/main" val="6237098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Di COGNOME, NOME, AFFILIAZIONE DI REFERENTE E DEGLI ALTRI AUTORI</a:t>
                      </a:r>
                      <a:r>
                        <a:rPr lang="it-IT" baseline="300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6854585"/>
                  </a:ext>
                </a:extLst>
              </a:tr>
            </a:tbl>
          </a:graphicData>
        </a:graphic>
      </p:graphicFrame>
      <p:graphicFrame>
        <p:nvGraphicFramePr>
          <p:cNvPr id="7" name="Tabella 6">
            <a:extLst>
              <a:ext uri="{FF2B5EF4-FFF2-40B4-BE49-F238E27FC236}">
                <a16:creationId xmlns:a16="http://schemas.microsoft.com/office/drawing/2014/main" id="{C2DB50EE-A306-1691-C9D7-6DE4A910C1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6898162"/>
              </p:ext>
            </p:extLst>
          </p:nvPr>
        </p:nvGraphicFramePr>
        <p:xfrm>
          <a:off x="1470122" y="7543322"/>
          <a:ext cx="18443376" cy="206963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21688">
                  <a:extLst>
                    <a:ext uri="{9D8B030D-6E8A-4147-A177-3AD203B41FA5}">
                      <a16:colId xmlns:a16="http://schemas.microsoft.com/office/drawing/2014/main" val="3506643122"/>
                    </a:ext>
                  </a:extLst>
                </a:gridCol>
                <a:gridCol w="9221688">
                  <a:extLst>
                    <a:ext uri="{9D8B030D-6E8A-4147-A177-3AD203B41FA5}">
                      <a16:colId xmlns:a16="http://schemas.microsoft.com/office/drawing/2014/main" val="2120483684"/>
                    </a:ext>
                  </a:extLst>
                </a:gridCol>
              </a:tblGrid>
              <a:tr h="838678">
                <a:tc gridSpan="2"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it-IT" sz="3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Questo layout è un esempio di ripartizione dello spazio, che può essere impostato anche diversamente.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57557571"/>
                  </a:ext>
                </a:extLst>
              </a:tr>
              <a:tr h="6281667">
                <a:tc>
                  <a:txBody>
                    <a:bodyPr/>
                    <a:lstStyle/>
                    <a:p>
                      <a:r>
                        <a:rPr lang="it-IT" sz="44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Obiettivi</a:t>
                      </a:r>
                    </a:p>
                    <a:p>
                      <a:pPr marL="571500" marR="0" lvl="0" indent="-571500" algn="l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it-IT" sz="3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Inquadrano il lavoro nel contesto geografico in cui l’innovazione è stata pensata</a:t>
                      </a:r>
                    </a:p>
                    <a:p>
                      <a:pPr marL="571500" marR="0" lvl="0" indent="-571500" algn="l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it-IT" sz="3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Indicano eventuali studi sull’argomento</a:t>
                      </a:r>
                    </a:p>
                    <a:p>
                      <a:pPr marL="571500" marR="0" lvl="0" indent="-571500" algn="l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it-IT" sz="3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Chiariscono le premesse e gli scopi dell’innovazione didattica presentata</a:t>
                      </a:r>
                    </a:p>
                    <a:p>
                      <a:pPr marL="571500" marR="0" lvl="0" indent="-571500" algn="l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it-IT" sz="3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Valorizza il problema principale che ha indotto l’istituzione a innovare per risolverlo.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4400" b="1" kern="12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Descrizione</a:t>
                      </a:r>
                    </a:p>
                    <a:p>
                      <a:pPr marL="571500" marR="0" lvl="0" indent="-571500" algn="l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it-IT" sz="3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Illustra il contenuto dell’innovazione</a:t>
                      </a:r>
                    </a:p>
                    <a:p>
                      <a:pPr marL="571500" marR="0" lvl="0" indent="-571500" algn="l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it-IT" sz="3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Descrive il metodo di lavoro</a:t>
                      </a:r>
                    </a:p>
                    <a:p>
                      <a:pPr marL="571500" marR="0" lvl="0" indent="-571500" algn="l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it-IT" sz="3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Riporta le procedure e le osservazioni effettuate per monitorare l’innovazione</a:t>
                      </a:r>
                    </a:p>
                    <a:p>
                      <a:pPr marL="571500" marR="0" lvl="0" indent="-571500" algn="l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it-IT" sz="3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Usa grafici, mappe mentali o schemi esplicativi, come da esempio qui sotto.</a:t>
                      </a:r>
                    </a:p>
                    <a:p>
                      <a:endParaRPr lang="it-IT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3981555"/>
                  </a:ext>
                </a:extLst>
              </a:tr>
              <a:tr h="13226011">
                <a:tc gridSpan="2">
                  <a:txBody>
                    <a:bodyPr/>
                    <a:lstStyle/>
                    <a:p>
                      <a:pPr marL="0" marR="0" lvl="0" indent="0" algn="l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4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4400" b="1" kern="12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Risultati</a:t>
                      </a:r>
                    </a:p>
                    <a:p>
                      <a:pPr marL="0" marR="0" lvl="0" indent="0" algn="just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3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Rappresentano la parte più importante nella costruzione del poster e indicano in maniera chiara gli esiti dell’innovazione (se attuata) o anche quelli previsti (se si presenta un progetto di innovazione), avvalendosi di tutti i mezzi utili (immagini, tabelle, grafici ecc.), nonché le possibilità e le eventuali condizioni per l’estensione dell’innovazione ad altri contesti. L’immagine qui sotto è un semplice esempio.</a:t>
                      </a:r>
                    </a:p>
                    <a:p>
                      <a:endParaRPr lang="it-IT" sz="36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84890776"/>
                  </a:ext>
                </a:extLst>
              </a:tr>
            </a:tbl>
          </a:graphicData>
        </a:graphic>
      </p:graphicFrame>
      <p:pic>
        <p:nvPicPr>
          <p:cNvPr id="10" name="Immagine 9">
            <a:extLst>
              <a:ext uri="{FF2B5EF4-FFF2-40B4-BE49-F238E27FC236}">
                <a16:creationId xmlns:a16="http://schemas.microsoft.com/office/drawing/2014/main" id="{C0348C86-58F4-3BCB-102A-2AFF17C40F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755229" y="18813332"/>
            <a:ext cx="13873162" cy="7319538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D47A277D-A6D4-28A8-741F-15F1B17517B0}"/>
              </a:ext>
            </a:extLst>
          </p:cNvPr>
          <p:cNvSpPr txBox="1"/>
          <p:nvPr/>
        </p:nvSpPr>
        <p:spPr>
          <a:xfrm>
            <a:off x="3755229" y="26132870"/>
            <a:ext cx="138731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hlinkClick r:id="rId4" tooltip="https://www.openpolis.it/il-ruolo-educativo-e-la-presenza-delle-scuole-dellinfanzia/"/>
              </a:rPr>
              <a:t>Didascalia foto - Questa foto</a:t>
            </a:r>
            <a:r>
              <a:rPr lang="it-IT" sz="2000" dirty="0"/>
              <a:t> di Autore sconosciuto è concesso in licenza da </a:t>
            </a:r>
            <a:r>
              <a:rPr lang="it-IT" sz="2000" dirty="0">
                <a:hlinkClick r:id="rId5" tooltip="https://creativecommons.org/licenses/by-nc/3.0/"/>
              </a:rPr>
              <a:t>CC BY-NC</a:t>
            </a:r>
            <a:endParaRPr lang="it-IT" sz="2000" dirty="0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F2DF1488-CC7F-28A4-AA1E-12BA134ED232}"/>
              </a:ext>
            </a:extLst>
          </p:cNvPr>
          <p:cNvSpPr/>
          <p:nvPr/>
        </p:nvSpPr>
        <p:spPr>
          <a:xfrm>
            <a:off x="1470122" y="27051000"/>
            <a:ext cx="18443376" cy="19240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dirty="0"/>
              <a:t>Inserire qui i gli estremi di contatto degli autori</a:t>
            </a:r>
          </a:p>
        </p:txBody>
      </p:sp>
      <p:graphicFrame>
        <p:nvGraphicFramePr>
          <p:cNvPr id="17" name="Diagramma 16">
            <a:extLst>
              <a:ext uri="{FF2B5EF4-FFF2-40B4-BE49-F238E27FC236}">
                <a16:creationId xmlns:a16="http://schemas.microsoft.com/office/drawing/2014/main" id="{83528D27-CB3B-09D2-2C49-308B4C6CDD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47836198"/>
              </p:ext>
            </p:extLst>
          </p:nvPr>
        </p:nvGraphicFramePr>
        <p:xfrm>
          <a:off x="10972800" y="12459991"/>
          <a:ext cx="7632697" cy="32937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157228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i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94</TotalTime>
  <Words>231</Words>
  <Application>Microsoft Office PowerPoint</Application>
  <PresentationFormat>Personalizzato</PresentationFormat>
  <Paragraphs>23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Wingdings</vt:lpstr>
      <vt:lpstr>Tema di Office</vt:lpstr>
      <vt:lpstr>Titolo della innovazione per un massimo di 20 parole anche su due righe Sottotitolo dell’innovazione che la dettagli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Reviewer</dc:creator>
  <cp:lastModifiedBy>Reviewer</cp:lastModifiedBy>
  <cp:revision>1</cp:revision>
  <dcterms:created xsi:type="dcterms:W3CDTF">2026-07-13T11:29:19Z</dcterms:created>
  <dcterms:modified xsi:type="dcterms:W3CDTF">2026-07-30T22:01:25Z</dcterms:modified>
</cp:coreProperties>
</file>