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B6F12-3A07-44D0-8AED-9D733A77F796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5BCD1-3398-451B-86F8-D5F3F0690A8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436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5BCD1-3398-451B-86F8-D5F3F0690A8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30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0B874B-7C46-1D17-DD3D-E5FAFCD1C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97A965D-F9CF-166F-5E4A-3CD0FAE3D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CAD69A-89D0-CFC8-CFD7-688646F35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969E-7AC0-4F40-8AE8-4F6D52FDC2AF}" type="datetime1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945DDB-D7BD-32CA-BE40-59D4306FC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A7A7A8-5004-99C8-6A97-E635D0FC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73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58CB21-9B1D-8BCC-9D8E-D4B0E0EBF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A55415-3FA7-4B70-D5E2-F65D971D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5D473C-B6D4-20AF-1899-9182F6A6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E080-5F0B-40A9-8711-FC5CA4608722}" type="datetime1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4F07EA-A4D4-F41D-C37D-1BC774E2D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E2FD6E-60C9-4EEF-52F8-9B5A8F63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780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76E222-C560-60BF-968F-C7A717D6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B1563E-5285-D62F-366B-231C7BF03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C6B537E-FB37-8A0A-DD7A-47F412581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35C4-4F43-4FC3-BDD9-EC8B1F328C81}" type="datetime1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1F6F7A-850F-424C-DF2E-E8F93839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B12675-BC79-0EDB-6266-3EBA1009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83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947464-A595-4A9F-2D03-7EB7C992F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4E6CA8-05F2-AECC-4BEF-5A587B817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DCA2946-C3E4-9747-08F9-6CE8A1B60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BAEEAC4-7036-3DDD-099D-A3671FA35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CE78-B3E0-4CAC-A122-A0A6C516201C}" type="datetime1">
              <a:rPr lang="it-IT" smtClean="0"/>
              <a:t>24/10/2026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D0DCB44-007C-E930-5C7A-F777DD88A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76C600-BF5A-AF94-2156-CF581C22F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84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4B49F1-A56C-39DA-5C73-B93509B0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07C73EE-CF27-FD3C-B5CD-8736806E9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764EBF4-D93D-81DC-271C-47842B5FA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4BE0134-7F2E-00E8-786F-49C43ECD6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24ACB52-1552-DA52-369F-0C6B326A19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1812666-C0AB-D979-E2DA-FF204CAE1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32E8-6C6D-43F8-A9C5-26849CEAED4C}" type="datetime1">
              <a:rPr lang="it-IT" smtClean="0"/>
              <a:t>24/10/2026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76011B-2F42-FFA1-F249-F8CCE0688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7986619-CD61-61A5-CEA4-B6243316A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0CBCD3-A53F-1816-920C-EFFE09CE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AF674C9-ABC0-D19C-DF49-1B593C9B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5211-2960-4AFB-945D-035E385C8520}" type="datetime1">
              <a:rPr lang="it-IT" smtClean="0"/>
              <a:t>24/10/2026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526F57E-E0EF-EEA7-01DD-924A397D2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08B3819-85DA-0F94-DCDD-342315198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587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E3A4F9F-1050-DE61-2B92-97C1C003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ECFF-D0B0-4378-9163-1D9E71A962E9}" type="datetime1">
              <a:rPr lang="it-IT" smtClean="0"/>
              <a:t>24/10/2026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794DF89-D502-0813-E62C-E30BD283D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26360AF-E2E1-A651-0128-56A62687D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608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62D3D6-29A7-E5F9-F4C2-54D830C12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CD2A61-E259-A79D-5A01-71B6001B9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9F8975-1BEB-E5CA-A259-81B87FC24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81FF619-F58A-4134-569B-D4E6B4F5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49FA-8746-4BA5-BA28-28FB33D4C725}" type="datetime1">
              <a:rPr lang="it-IT" smtClean="0"/>
              <a:t>24/10/2026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AB630EF-5F7E-4929-A8CC-798025564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7BE1537-AB8D-A439-A35A-440BE80FB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365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9FB8C3-26E5-0786-537D-DA4636A7B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B0C3E2E-94C0-3822-BF7C-14199D22C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F225126-C1CA-CBB0-9610-73493AE71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860949-0801-C3D3-C749-5795FA21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96DF3-070D-4FFF-9348-8B75DD7516EF}" type="datetime1">
              <a:rPr lang="it-IT" smtClean="0"/>
              <a:t>24/10/2026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32C22C-5299-8E13-5BD3-4272667A8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268838B-8075-C7E1-9F35-855BF658F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1180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6C5B9C-C1AC-0602-DAF0-6832729A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BD099A7-855D-2FEE-E5C8-424131082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CF9C19A-7193-BAB3-2AC6-9AB29620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AE18-553A-4527-BCDB-65AFE726D6B8}" type="datetime1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F33367-A181-476D-94D5-52DC3AD73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5595DA-7E5E-D6E5-7236-DA786852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539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0D8091A-521B-01E7-94F7-96AF6D2B8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652D5C-3BAB-29F0-8C1D-EB32157ED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39F2DC-EC6F-D24A-5C2F-5CF4AFFAA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5AEA2-F385-411F-873B-0F0298761127}" type="datetime1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0A272B-6F2C-6615-214E-B308941C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AAC3FB-A66B-F70D-5681-853D97417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54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15B732B-9827-BAE0-E30D-2481F4C15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5AF0E5-62DF-10AE-38DD-3515C1FCF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527A60-D77B-B8B2-687D-8866E36C9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D13822-9D10-42FE-84E2-8ADE2D918449}" type="datetime1">
              <a:rPr lang="it-IT" smtClean="0"/>
              <a:t>24/10/2026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E58A37-D6CA-6566-428B-FBE73E95F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BDEA6D-4279-4793-741C-6C030B01C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D89AD-FF9D-46AA-BC73-AFA6993AA7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61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100AFE47-DC7F-3400-089C-C335B1BD64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1545972"/>
            <a:ext cx="12191695" cy="4998304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CB64E49D-DDA7-112E-BAFE-91DC3EEFAA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7" name="Image 0" descr="/mnt/data/logo invalsi.png">
            <a:extLst>
              <a:ext uri="{FF2B5EF4-FFF2-40B4-BE49-F238E27FC236}">
                <a16:creationId xmlns:a16="http://schemas.microsoft.com/office/drawing/2014/main" id="{8C89FF63-19D5-BE26-2CDE-3FBAE45CE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256031"/>
            <a:ext cx="868680" cy="1098625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084E8B11-4FE2-14FB-5449-946B34C16593}"/>
              </a:ext>
            </a:extLst>
          </p:cNvPr>
          <p:cNvSpPr>
            <a:spLocks/>
          </p:cNvSpPr>
          <p:nvPr/>
        </p:nvSpPr>
        <p:spPr>
          <a:xfrm>
            <a:off x="1317140" y="356934"/>
            <a:ext cx="10287000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Seminario INVALSI Dati per la didattica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per la valutazione delle scuole, l’innovazione e il miglioramento della didattica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25–26–27 novembre 2026 · Università degli Studi LINK (Roma)</a:t>
            </a:r>
            <a:endParaRPr lang="en-US" sz="1350" dirty="0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57F9449B-E592-FE29-CFBE-C796E34113C2}"/>
              </a:ext>
            </a:extLst>
          </p:cNvPr>
          <p:cNvSpPr/>
          <p:nvPr/>
        </p:nvSpPr>
        <p:spPr>
          <a:xfrm>
            <a:off x="1134260" y="1874256"/>
            <a:ext cx="99943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TITOLO DEL CONTRIBUTO</a:t>
            </a:r>
            <a:endParaRPr lang="en-US" sz="300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610E1C87-6D8D-0827-AE26-20E019AE9FDE}"/>
              </a:ext>
            </a:extLst>
          </p:cNvPr>
          <p:cNvSpPr/>
          <p:nvPr/>
        </p:nvSpPr>
        <p:spPr>
          <a:xfrm>
            <a:off x="1317140" y="3563464"/>
            <a:ext cx="9628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Nome Cognome autore/autori · Ente di appartenenza</a:t>
            </a:r>
            <a:endParaRPr lang="en-US" sz="1700" dirty="0"/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8861826F-F11A-6CE8-9C04-1E5E54BDAC13}"/>
              </a:ext>
            </a:extLst>
          </p:cNvPr>
          <p:cNvSpPr/>
          <p:nvPr/>
        </p:nvSpPr>
        <p:spPr>
          <a:xfrm>
            <a:off x="5497518" y="3262662"/>
            <a:ext cx="1581912" cy="1"/>
          </a:xfrm>
          <a:prstGeom prst="line">
            <a:avLst/>
          </a:prstGeom>
          <a:noFill/>
          <a:ln w="381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06E8C3E4-F047-4F36-8F68-DE6C4793391A}"/>
              </a:ext>
            </a:extLst>
          </p:cNvPr>
          <p:cNvSpPr/>
          <p:nvPr/>
        </p:nvSpPr>
        <p:spPr>
          <a:xfrm>
            <a:off x="1500020" y="2600120"/>
            <a:ext cx="94457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Spazio editabile per </a:t>
            </a:r>
            <a:r>
              <a:rPr lang="en-US" sz="2800" i="1" dirty="0" err="1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eventuale</a:t>
            </a:r>
            <a:r>
              <a:rPr lang="en-US" sz="2800" i="1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i="1" dirty="0" err="1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sottotitolo</a:t>
            </a:r>
            <a:endParaRPr lang="en-US" sz="2800" i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20590F4-F637-006D-E703-F97335853B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0071" y="5568431"/>
            <a:ext cx="1888848" cy="63578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BA9774B-078D-EE35-6E40-6CE3C020D8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73" y="5571547"/>
            <a:ext cx="804997" cy="63267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4AD915C-8E52-0B00-4115-DA649D3D687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9590" y="5520232"/>
            <a:ext cx="1291028" cy="68398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C70EC8-9F8D-FC02-266C-11C0060280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31282" y="4798806"/>
            <a:ext cx="35892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>
                <a:solidFill>
                  <a:srgbClr val="0A5A96"/>
                </a:solidFill>
                <a:latin typeface="Aptos" pitchFamily="34" charset="0"/>
              </a:rPr>
              <a:t>In collaborazione con: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0C7E3A9-E98B-C91D-9C06-E2D6F1BFC6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5291152"/>
            <a:ext cx="5118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>
                <a:solidFill>
                  <a:srgbClr val="0A5A96"/>
                </a:solidFill>
                <a:latin typeface="Aptos" pitchFamily="34" charset="0"/>
              </a:rPr>
              <a:t>Con il patrocinio di:</a:t>
            </a:r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67587A8D-F768-42B6-78A7-DAC466BE5C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0165" y="6544276"/>
            <a:ext cx="12211860" cy="313724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44A4BE42-3875-006C-6AE4-71C791B93B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792" y="4777314"/>
            <a:ext cx="1645348" cy="555522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EAC23DFB-AFCE-630A-0F7F-957B3A4A3E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199" y="4738065"/>
            <a:ext cx="1379843" cy="65266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DDC0BB5-5EA9-2A9F-996C-137C8CE0D2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9315" y="5454348"/>
            <a:ext cx="1676543" cy="7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46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65781579-75FC-3346-EDC6-F12516695E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0E6A36-0AB9-71DA-932A-D50C296ADA19}"/>
              </a:ext>
            </a:extLst>
          </p:cNvPr>
          <p:cNvSpPr txBox="1">
            <a:spLocks/>
          </p:cNvSpPr>
          <p:nvPr/>
        </p:nvSpPr>
        <p:spPr>
          <a:xfrm>
            <a:off x="-4772" y="6601968"/>
            <a:ext cx="110232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1200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Seminario INVALSI Dati per la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didattica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2026 – Nome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Cognome</a:t>
            </a:r>
            <a:endParaRPr lang="en-US" sz="1200" i="1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15112A4-4253-3CE9-F3ED-B331EDEB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2</a:t>
            </a:fld>
            <a:endParaRPr lang="it-IT"/>
          </a:p>
        </p:txBody>
      </p:sp>
      <p:pic>
        <p:nvPicPr>
          <p:cNvPr id="11" name="Segnaposto contenuto 5">
            <a:extLst>
              <a:ext uri="{FF2B5EF4-FFF2-40B4-BE49-F238E27FC236}">
                <a16:creationId xmlns:a16="http://schemas.microsoft.com/office/drawing/2014/main" id="{9AB99A39-ADFD-226A-661D-C3ECE0A1F30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657986"/>
            <a:ext cx="1209751" cy="673481"/>
          </a:xfrm>
          <a:prstGeom prst="rect">
            <a:avLst/>
          </a:prstGeom>
        </p:spPr>
      </p:pic>
      <p:pic>
        <p:nvPicPr>
          <p:cNvPr id="13" name="Image 0" descr="/mnt/data/logo invalsi.png">
            <a:extLst>
              <a:ext uri="{FF2B5EF4-FFF2-40B4-BE49-F238E27FC236}">
                <a16:creationId xmlns:a16="http://schemas.microsoft.com/office/drawing/2014/main" id="{400E6E59-AD02-2F3D-112A-5DEF71F70AA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08" y="232854"/>
            <a:ext cx="621792" cy="786384"/>
          </a:xfrm>
          <a:prstGeom prst="rect">
            <a:avLst/>
          </a:prstGeom>
        </p:spPr>
      </p:pic>
      <p:sp>
        <p:nvSpPr>
          <p:cNvPr id="15" name="Segnaposto contenuto 14">
            <a:extLst>
              <a:ext uri="{FF2B5EF4-FFF2-40B4-BE49-F238E27FC236}">
                <a16:creationId xmlns:a16="http://schemas.microsoft.com/office/drawing/2014/main" id="{3787870B-52AE-7BFD-5956-0AD8BA0D0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sz="26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601746B9-3E21-B774-66E3-705BE03424C7}"/>
              </a:ext>
            </a:extLst>
          </p:cNvPr>
          <p:cNvSpPr/>
          <p:nvPr/>
        </p:nvSpPr>
        <p:spPr>
          <a:xfrm>
            <a:off x="1280160" y="201168"/>
            <a:ext cx="10287000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endParaRPr lang="en-US" sz="2600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3165981B-6881-0ED2-D914-16A83873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112" y="232854"/>
            <a:ext cx="10107167" cy="832739"/>
          </a:xfrm>
        </p:spPr>
        <p:txBody>
          <a:bodyPr>
            <a:normAutofit/>
          </a:bodyPr>
          <a:lstStyle/>
          <a:p>
            <a:pPr algn="ctr"/>
            <a:endParaRPr lang="it-IT" sz="2600" b="1" dirty="0">
              <a:solidFill>
                <a:srgbClr val="0A5A96"/>
              </a:solidFill>
              <a:latin typeface="Aptos Displa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6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E2428-B9D7-092B-90E7-B83CEC0C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9CDA2F-4324-CBA4-4A06-F2BC1DF52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112" y="232854"/>
            <a:ext cx="10107167" cy="832739"/>
          </a:xfrm>
        </p:spPr>
        <p:txBody>
          <a:bodyPr>
            <a:normAutofit/>
          </a:bodyPr>
          <a:lstStyle/>
          <a:p>
            <a:pPr algn="ctr"/>
            <a:endParaRPr lang="it-IT" sz="2600" b="1" dirty="0">
              <a:solidFill>
                <a:srgbClr val="0A5A96"/>
              </a:solidFill>
              <a:latin typeface="Aptos Display" pitchFamily="34" charset="0"/>
            </a:endParaRPr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1684952A-9C42-EDD5-A6E9-C96F285CE4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D0756072-F714-1CCD-F57A-F513B92E0DC5}"/>
              </a:ext>
            </a:extLst>
          </p:cNvPr>
          <p:cNvSpPr/>
          <p:nvPr/>
        </p:nvSpPr>
        <p:spPr>
          <a:xfrm>
            <a:off x="731520" y="2788920"/>
            <a:ext cx="507492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Inserire qui il </a:t>
            </a:r>
            <a:r>
              <a:rPr lang="en-US" sz="1800" dirty="0" err="1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</a:t>
            </a:r>
            <a:r>
              <a:rPr lang="en-US" dirty="0" err="1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</a:t>
            </a:r>
            <a:r>
              <a:rPr lang="en-US" sz="1800" dirty="0" err="1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uto</a:t>
            </a:r>
            <a:r>
              <a:rPr lang="en-US" sz="18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Il layout è pensato per testi brevi, evidenze, risultati di ricerca e </a:t>
            </a:r>
            <a:r>
              <a:rPr lang="en-US" sz="1800" dirty="0" err="1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messaggi</a:t>
            </a:r>
            <a:r>
              <a:rPr lang="en-US" sz="18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800" dirty="0" err="1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chiave</a:t>
            </a:r>
            <a:r>
              <a:rPr lang="en-US" sz="18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800" dirty="0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931F9DF9-17A7-C62D-B27C-1495632438F8}"/>
              </a:ext>
            </a:extLst>
          </p:cNvPr>
          <p:cNvSpPr/>
          <p:nvPr/>
        </p:nvSpPr>
        <p:spPr>
          <a:xfrm>
            <a:off x="6400800" y="2743200"/>
            <a:ext cx="4983480" cy="2331720"/>
          </a:xfrm>
          <a:prstGeom prst="roundRect">
            <a:avLst/>
          </a:prstGeom>
          <a:solidFill>
            <a:srgbClr val="F2F5F8"/>
          </a:solidFill>
          <a:ln w="12700">
            <a:solidFill>
              <a:srgbClr val="C8D4D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F6CA08E0-DE81-6816-4F3F-38B62553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3</a:t>
            </a:fld>
            <a:endParaRPr lang="it-IT"/>
          </a:p>
        </p:txBody>
      </p:sp>
      <p:pic>
        <p:nvPicPr>
          <p:cNvPr id="22" name="Segnaposto contenuto 5">
            <a:extLst>
              <a:ext uri="{FF2B5EF4-FFF2-40B4-BE49-F238E27FC236}">
                <a16:creationId xmlns:a16="http://schemas.microsoft.com/office/drawing/2014/main" id="{034A0C4E-4E97-7E44-F7B5-0FDE824EBA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55320" y="657986"/>
            <a:ext cx="1209751" cy="673481"/>
          </a:xfrm>
          <a:prstGeom prst="rect">
            <a:avLst/>
          </a:prstGeom>
        </p:spPr>
      </p:pic>
      <p:pic>
        <p:nvPicPr>
          <p:cNvPr id="24" name="Image 0" descr="/mnt/data/logo invalsi.png">
            <a:extLst>
              <a:ext uri="{FF2B5EF4-FFF2-40B4-BE49-F238E27FC236}">
                <a16:creationId xmlns:a16="http://schemas.microsoft.com/office/drawing/2014/main" id="{3AED9B9E-B286-7EBF-EB4F-EC92D8CB276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16408" y="232854"/>
            <a:ext cx="621792" cy="78638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298D59E-0517-31DE-1B84-EFC64DE50507}"/>
              </a:ext>
            </a:extLst>
          </p:cNvPr>
          <p:cNvSpPr txBox="1">
            <a:spLocks/>
          </p:cNvSpPr>
          <p:nvPr/>
        </p:nvSpPr>
        <p:spPr>
          <a:xfrm>
            <a:off x="-4772" y="6601968"/>
            <a:ext cx="110232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1200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Seminario INVALSI Dati per la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didattica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2026 – Nome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Cognome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24556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A7DC-B6C9-D7CB-D782-8A733488D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00449FF3-608B-ECBB-A8A1-09A8A3C847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BA27B91C-1D9B-F0B7-7E16-294A0B117028}"/>
              </a:ext>
            </a:extLst>
          </p:cNvPr>
          <p:cNvSpPr/>
          <p:nvPr/>
        </p:nvSpPr>
        <p:spPr>
          <a:xfrm>
            <a:off x="713232" y="205740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5A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risultato in evidenza</a:t>
            </a:r>
            <a:endParaRPr lang="en-US" sz="26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A265C8F-8125-7A1C-FC45-C3C11D598C92}"/>
              </a:ext>
            </a:extLst>
          </p:cNvPr>
          <p:cNvSpPr/>
          <p:nvPr/>
        </p:nvSpPr>
        <p:spPr>
          <a:xfrm>
            <a:off x="731520" y="297180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0" b="1" dirty="0">
                <a:solidFill>
                  <a:srgbClr val="0A5A9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72%</a:t>
            </a:r>
            <a:endParaRPr lang="en-US" sz="55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C82754C4-A9AD-ED81-6AA0-0E108209F002}"/>
              </a:ext>
            </a:extLst>
          </p:cNvPr>
          <p:cNvSpPr/>
          <p:nvPr/>
        </p:nvSpPr>
        <p:spPr>
          <a:xfrm>
            <a:off x="749808" y="400507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Dato / indicatore</a:t>
            </a:r>
            <a:endParaRPr lang="en-US" sz="1600" dirty="0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AC912778-B20C-C240-C54E-B296EB97169A}"/>
              </a:ext>
            </a:extLst>
          </p:cNvPr>
          <p:cNvSpPr/>
          <p:nvPr/>
        </p:nvSpPr>
        <p:spPr>
          <a:xfrm>
            <a:off x="4572000" y="4297680"/>
            <a:ext cx="658368" cy="1234440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AEB4EFBB-169F-B3C0-8DDD-0353E31BD72F}"/>
              </a:ext>
            </a:extLst>
          </p:cNvPr>
          <p:cNvSpPr/>
          <p:nvPr/>
        </p:nvSpPr>
        <p:spPr>
          <a:xfrm>
            <a:off x="5897880" y="3566160"/>
            <a:ext cx="658368" cy="1965960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DF4B5B0B-CC8E-5A8E-E07A-7254A3C9CA93}"/>
              </a:ext>
            </a:extLst>
          </p:cNvPr>
          <p:cNvSpPr/>
          <p:nvPr/>
        </p:nvSpPr>
        <p:spPr>
          <a:xfrm>
            <a:off x="7223760" y="3931920"/>
            <a:ext cx="658368" cy="1600200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1D337C5A-74B1-2788-DEB4-F6B61A2F053A}"/>
              </a:ext>
            </a:extLst>
          </p:cNvPr>
          <p:cNvSpPr/>
          <p:nvPr/>
        </p:nvSpPr>
        <p:spPr>
          <a:xfrm>
            <a:off x="8549640" y="3017520"/>
            <a:ext cx="658368" cy="2514600"/>
          </a:xfrm>
          <a:prstGeom prst="rect">
            <a:avLst/>
          </a:prstGeom>
          <a:solidFill>
            <a:srgbClr val="2A82B8"/>
          </a:solidFill>
          <a:ln w="12700">
            <a:solidFill>
              <a:srgbClr val="2A82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99892F91-A906-B691-F0DE-1B200995E734}"/>
              </a:ext>
            </a:extLst>
          </p:cNvPr>
          <p:cNvSpPr/>
          <p:nvPr/>
        </p:nvSpPr>
        <p:spPr>
          <a:xfrm>
            <a:off x="4206240" y="5532120"/>
            <a:ext cx="6217920" cy="1"/>
          </a:xfrm>
          <a:prstGeom prst="line">
            <a:avLst/>
          </a:prstGeom>
          <a:noFill/>
          <a:ln w="12700">
            <a:solidFill>
              <a:srgbClr val="9EAAB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9B0551D5-6AA5-D367-8243-CCE01596C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D89AD-FF9D-46AA-BC73-AFA6993AA7F6}" type="slidenum">
              <a:rPr lang="it-IT" smtClean="0"/>
              <a:t>4</a:t>
            </a:fld>
            <a:endParaRPr lang="it-IT"/>
          </a:p>
        </p:txBody>
      </p:sp>
      <p:pic>
        <p:nvPicPr>
          <p:cNvPr id="18" name="Segnaposto contenuto 5">
            <a:extLst>
              <a:ext uri="{FF2B5EF4-FFF2-40B4-BE49-F238E27FC236}">
                <a16:creationId xmlns:a16="http://schemas.microsoft.com/office/drawing/2014/main" id="{F3587D0D-A289-6C7F-FC5D-B7D2E52184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55320" y="657986"/>
            <a:ext cx="1209751" cy="673481"/>
          </a:xfrm>
          <a:prstGeom prst="rect">
            <a:avLst/>
          </a:prstGeom>
        </p:spPr>
      </p:pic>
      <p:pic>
        <p:nvPicPr>
          <p:cNvPr id="22" name="Image 0" descr="/mnt/data/logo invalsi.png">
            <a:extLst>
              <a:ext uri="{FF2B5EF4-FFF2-40B4-BE49-F238E27FC236}">
                <a16:creationId xmlns:a16="http://schemas.microsoft.com/office/drawing/2014/main" id="{91C49A17-4273-5F44-39F2-1469A2E4122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16408" y="232854"/>
            <a:ext cx="621792" cy="786384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9FB73752-9706-284A-E862-7B989CA64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112" y="232854"/>
            <a:ext cx="10107167" cy="832739"/>
          </a:xfrm>
        </p:spPr>
        <p:txBody>
          <a:bodyPr>
            <a:normAutofit/>
          </a:bodyPr>
          <a:lstStyle/>
          <a:p>
            <a:pPr algn="ctr"/>
            <a:endParaRPr lang="it-IT" sz="2600" b="1" dirty="0">
              <a:solidFill>
                <a:srgbClr val="0A5A96"/>
              </a:solidFill>
              <a:latin typeface="Aptos Display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21CA50B-85CE-44CF-49F6-B15245BA18FE}"/>
              </a:ext>
            </a:extLst>
          </p:cNvPr>
          <p:cNvSpPr txBox="1">
            <a:spLocks/>
          </p:cNvSpPr>
          <p:nvPr/>
        </p:nvSpPr>
        <p:spPr>
          <a:xfrm>
            <a:off x="-4772" y="6601968"/>
            <a:ext cx="110232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1200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Seminario INVALSI Dati per la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didattica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2026 – Nome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Cognome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37150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3D3A9-CA97-232D-26BA-9072251EB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04BF46D0-5696-EFBA-E006-CDF74D5EE50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57200" y="1566848"/>
            <a:ext cx="11348512" cy="4638704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14989B63-DBCF-4AA1-05AB-2EAC51461F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A5A96"/>
          </a:solidFill>
          <a:ln w="12700">
            <a:solidFill>
              <a:srgbClr val="0A5A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7" name="Image 0" descr="/mnt/data/logo invalsi.png">
            <a:extLst>
              <a:ext uri="{FF2B5EF4-FFF2-40B4-BE49-F238E27FC236}">
                <a16:creationId xmlns:a16="http://schemas.microsoft.com/office/drawing/2014/main" id="{14E20586-D01D-B865-7F7E-50721036F0A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56032"/>
            <a:ext cx="621792" cy="786384"/>
          </a:xfrm>
          <a:prstGeom prst="rect">
            <a:avLst/>
          </a:prstGeom>
        </p:spPr>
      </p:pic>
      <p:sp>
        <p:nvSpPr>
          <p:cNvPr id="6" name="Text 6">
            <a:extLst>
              <a:ext uri="{FF2B5EF4-FFF2-40B4-BE49-F238E27FC236}">
                <a16:creationId xmlns:a16="http://schemas.microsoft.com/office/drawing/2014/main" id="{93B83CC2-131F-249A-AAAB-3038E94F6F39}"/>
              </a:ext>
            </a:extLst>
          </p:cNvPr>
          <p:cNvSpPr/>
          <p:nvPr/>
        </p:nvSpPr>
        <p:spPr>
          <a:xfrm>
            <a:off x="1097280" y="4133088"/>
            <a:ext cx="9994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4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960977B-FFB3-77CD-8022-74CBF81EAD9C}"/>
              </a:ext>
            </a:extLst>
          </p:cNvPr>
          <p:cNvSpPr/>
          <p:nvPr/>
        </p:nvSpPr>
        <p:spPr>
          <a:xfrm>
            <a:off x="1097280" y="4956048"/>
            <a:ext cx="9994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1" name="Titolo 10">
            <a:extLst>
              <a:ext uri="{FF2B5EF4-FFF2-40B4-BE49-F238E27FC236}">
                <a16:creationId xmlns:a16="http://schemas.microsoft.com/office/drawing/2014/main" id="{6A77A9F2-94D3-EF67-5E41-36F57D2654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A5A96"/>
                </a:solidFill>
                <a:latin typeface="Aptos Display" pitchFamily="34" charset="0"/>
              </a:rPr>
              <a:t>Grazie</a:t>
            </a:r>
            <a:endParaRPr lang="it-IT" dirty="0"/>
          </a:p>
        </p:txBody>
      </p:sp>
      <p:sp>
        <p:nvSpPr>
          <p:cNvPr id="12" name="Sottotitolo 11">
            <a:extLst>
              <a:ext uri="{FF2B5EF4-FFF2-40B4-BE49-F238E27FC236}">
                <a16:creationId xmlns:a16="http://schemas.microsoft.com/office/drawing/2014/main" id="{1C8DAEB0-AD4B-F07C-4076-3799226FE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476" y="3703861"/>
            <a:ext cx="9144000" cy="1655762"/>
          </a:xfrm>
        </p:spPr>
        <p:txBody>
          <a:bodyPr/>
          <a:lstStyle/>
          <a:p>
            <a:r>
              <a:rPr lang="en-US" dirty="0" err="1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Contatti</a:t>
            </a:r>
            <a:r>
              <a:rPr lang="en-US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/ QR code / </a:t>
            </a:r>
            <a:r>
              <a:rPr lang="en-US" dirty="0" err="1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riferimenti</a:t>
            </a:r>
            <a:endParaRPr lang="en-US" dirty="0"/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6D2735B-8F8B-6C2A-6B4B-DE7C5810F02B}"/>
              </a:ext>
            </a:extLst>
          </p:cNvPr>
          <p:cNvSpPr txBox="1">
            <a:spLocks/>
          </p:cNvSpPr>
          <p:nvPr/>
        </p:nvSpPr>
        <p:spPr>
          <a:xfrm>
            <a:off x="-4772" y="6601968"/>
            <a:ext cx="110232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1200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Seminario INVALSI Dati per la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didattica</a:t>
            </a:r>
            <a:r>
              <a:rPr lang="en-US" sz="1200" i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2026 – Nome </a:t>
            </a:r>
            <a:r>
              <a:rPr lang="en-US" sz="1200" i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Cognome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9769038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Widescreen</PresentationFormat>
  <Paragraphs>22</Paragraphs>
  <Slides>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Michela Freddano</dc:creator>
  <cp:lastModifiedBy>Michela Freddano</cp:lastModifiedBy>
  <cp:revision>13</cp:revision>
  <dcterms:created xsi:type="dcterms:W3CDTF">2026-10-12T21:31:14Z</dcterms:created>
  <dcterms:modified xsi:type="dcterms:W3CDTF">2026-10-24T09:57:03Z</dcterms:modified>
</cp:coreProperties>
</file>